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256" r:id="rId5"/>
    <p:sldId id="333" r:id="rId6"/>
    <p:sldId id="363" r:id="rId7"/>
    <p:sldId id="364" r:id="rId8"/>
    <p:sldId id="355" r:id="rId9"/>
    <p:sldId id="365" r:id="rId10"/>
    <p:sldId id="369" r:id="rId11"/>
    <p:sldId id="346" r:id="rId12"/>
    <p:sldId id="370" r:id="rId13"/>
    <p:sldId id="326" r:id="rId14"/>
    <p:sldId id="292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00"/>
    <a:srgbClr val="D2CDC8"/>
    <a:srgbClr val="6EC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77D3D-3BDB-450B-AACA-E882FDE4516E}" type="datetimeFigureOut">
              <a:rPr lang="sk-SK" smtClean="0"/>
              <a:t>17. 10. 2023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13036-F1F9-4729-9BB8-68F57D074D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112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94B52-B912-47FE-946A-082B17526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0EE891-8C33-41DA-9189-B92B6E777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71BA03E-E628-4EBE-987D-41CBBD23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7168-25EC-4714-A49B-2504B4C5D742}" type="datetime1">
              <a:rPr lang="sk-SK" smtClean="0"/>
              <a:t>17. 10. 2023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D27CD99-92BD-4F61-A950-65CEE9265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88C7BE1-DC3D-4B05-9D0C-2983079C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617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1D8CD-48D2-47C7-A3C0-195F534E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9F4B6611-FCD2-4A61-A3C9-BC4D737D4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F40029A-68FB-485A-8179-CA440A75C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46A4-1593-482E-A552-34DCA541FF73}" type="datetime1">
              <a:rPr lang="sk-SK" smtClean="0"/>
              <a:t>17. 10. 2023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74EF2B4-2481-46B1-A170-066B6CA5A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B296C96-F2B1-42EE-9D17-B79F3A1F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051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7DF12CF-A822-4FFF-BADC-2D0793D28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5D3BE7C-E660-412E-859C-69888F738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C4A1884-07F2-4C15-9301-CDE8E6B39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553-6A83-4267-B1A4-F925C18E1202}" type="datetime1">
              <a:rPr lang="sk-SK" smtClean="0"/>
              <a:t>17. 10. 2023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C6AE611-BEC5-4A16-8C2F-222D0CB2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B8A96AE-9521-4CCC-852E-A7E9875E6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939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1D00E-DC37-48CB-9F2C-04B1D280A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818AD9C-B454-4D1F-BBA6-DB69C4A21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2307B22-E95A-418C-B96F-2B376A28D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EDAC-DA1F-4C21-ABCB-066C63A17804}" type="datetime1">
              <a:rPr lang="sk-SK" smtClean="0"/>
              <a:t>17. 10. 2023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1854FD1-5614-47BE-98AE-779466C8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0617276-B547-4D81-A9C8-6B62010A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471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BD78C2-C2AE-4D92-9964-47A07B4EB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1F6D72-D4E2-4D3F-98D6-719A6DBE5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10FE431-2423-4856-9488-20C6C38A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6F62-FC5D-44A8-A045-EEE716D4729F}" type="datetime1">
              <a:rPr lang="sk-SK" smtClean="0"/>
              <a:t>17. 10. 2023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4BB1750-AE79-4DE6-81CD-B4A64873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E26A8ED-8947-4C22-97FE-D5FDD3969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748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2647B0-DF10-4DA3-B291-7816370B1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AE7635-9223-448C-B675-67B9856DC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47018F5-2C0F-4C24-9DD9-06E3AF6DF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D811E39-FD80-434A-A4C0-0449C01C2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36CF-D756-4C41-9618-01CE17F198AE}" type="datetime1">
              <a:rPr lang="sk-SK" smtClean="0"/>
              <a:t>17. 10. 2023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439E24F-E84A-403C-A777-AF9DC8EA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2B33518-2551-4C13-87D0-9F65A8A2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737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4D7595-923C-42C4-9735-702409F06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B81A91-E5CC-43E3-B74A-DF5E6B3A4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4C73D24-D1C0-4503-AD4C-5CAC9FDB0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435D505-29C8-431A-A7C0-11E0C93A6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8088079B-3CAF-4DBE-A609-485C4D996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0C0131B7-9FEC-4805-ABA4-2AB5BB3DE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1532-E547-43F4-A0D5-82D1EAA2BCE9}" type="datetime1">
              <a:rPr lang="sk-SK" smtClean="0"/>
              <a:t>17. 10. 2023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16D7D727-9ECF-447A-9322-C0227229E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8BAB4258-32BA-4DC2-BD9E-56A419816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25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D3D64-9F2C-4012-B12C-C9A573077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954C99A-808D-4C62-B38B-22A294A0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55E1-6C55-4215-B012-3FCE810A6285}" type="datetime1">
              <a:rPr lang="sk-SK" smtClean="0"/>
              <a:t>17. 10. 2023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A1F201F-67E5-43D3-B987-E423003C8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B432753-1954-4873-A1D6-002672D4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206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2735C72A-9B58-4C2C-8E41-95C40BF0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29E5-B552-4209-8976-23CD1F5B8B44}" type="datetime1">
              <a:rPr lang="sk-SK" smtClean="0"/>
              <a:t>17. 10. 2023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EF0CB12D-2448-4DD0-B6FD-EA67AE6A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02B5533-B2D4-4153-A61A-BAFA7005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418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1993D-2823-4055-8297-65359C26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A7606C0-ABDB-4402-9F22-51056F3C5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6AD593-38C8-427A-8B95-4081DC3B1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956D462-256D-44A1-BD69-71C43A41D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6833-F330-4A08-8E38-0C6E83F2A21F}" type="datetime1">
              <a:rPr lang="sk-SK" smtClean="0"/>
              <a:t>17. 10. 2023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119DD53-FD4A-4125-A21A-FE94868C9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AAB295B-99E3-48EB-A8FC-1E98D6C4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782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AA6BE4-1AE4-468F-A554-37D74639D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55095A8-2B0A-4E0F-95FB-485CD598E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A100D0-9343-4110-9AB4-583A145F8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ACB72B9-F839-4447-BFD2-638BDC5D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690D-146B-4606-BBF6-EE9375AFFC55}" type="datetime1">
              <a:rPr lang="sk-SK" smtClean="0"/>
              <a:t>17. 10. 2023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513866B-7EF0-4F77-8C72-ABCCB2D7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271B225-B75B-4C38-B1B8-52DB0C3A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897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65EF83D8-80D8-43EF-8214-7F1DED94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7AE93A-DC3E-4918-8ABC-CD9E3C9DF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66D6AD9-A401-427E-9C65-2AAFFC296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96149-265C-44FF-8FC5-A74881128B65}" type="datetime1">
              <a:rPr lang="sk-SK" smtClean="0"/>
              <a:t>17. 10. 2023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D170ED0-8911-4759-B79E-4638820D1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7BD8121-4CEC-4CE3-A775-AA72778F0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80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instagram.com/cenyjanaopletala/" TargetMode="External"/><Relationship Id="rId4" Type="http://schemas.openxmlformats.org/officeDocument/2006/relationships/hyperlink" Target="https://cenyjanaopletala.cz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C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6E1BED95-CC7C-4BB8-A668-4E3580F68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E374FDA1-93B2-479E-A122-F449797F5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3798"/>
            <a:ext cx="9144000" cy="1980156"/>
          </a:xfrm>
        </p:spPr>
        <p:txBody>
          <a:bodyPr>
            <a:noAutofit/>
          </a:bodyPr>
          <a:lstStyle/>
          <a:p>
            <a:r>
              <a:rPr lang="cs-CZ" sz="6600" b="1" dirty="0">
                <a:latin typeface="Source Sans"/>
              </a:rPr>
              <a:t>Informace ze </a:t>
            </a:r>
            <a:br>
              <a:rPr lang="cs-CZ" sz="6600" b="1" dirty="0">
                <a:latin typeface="Source Sans"/>
              </a:rPr>
            </a:br>
            <a:r>
              <a:rPr lang="cs-CZ" sz="6600" b="1" dirty="0">
                <a:latin typeface="Source Sans"/>
              </a:rPr>
              <a:t>Studentské komory RVŠ</a:t>
            </a:r>
            <a:endParaRPr lang="cs-CZ" sz="6600" b="1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032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10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Další.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54" y="2487894"/>
            <a:ext cx="10892246" cy="4284697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Diskuzní setkání se studentskými senátory (VUT, Brno)</a:t>
            </a:r>
          </a:p>
          <a:p>
            <a:pPr lvl="2">
              <a:spcAft>
                <a:spcPts val="1200"/>
              </a:spcAft>
              <a:buBlip>
                <a:blip r:embed="rId3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Novela vysokoškolského zákona a její </a:t>
            </a:r>
            <a:b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implementace na půdě AS</a:t>
            </a:r>
          </a:p>
          <a:p>
            <a:pPr lvl="2">
              <a:spcAft>
                <a:spcPts val="1200"/>
              </a:spcAft>
              <a:buBlip>
                <a:blip r:embed="rId3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Reforma doktorského studia a její dopady</a:t>
            </a:r>
          </a:p>
          <a:p>
            <a:pPr lvl="2">
              <a:spcAft>
                <a:spcPts val="1200"/>
              </a:spcAft>
              <a:buBlip>
                <a:blip r:embed="rId3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Standard školitele</a:t>
            </a:r>
          </a:p>
          <a:p>
            <a:pPr lvl="2">
              <a:spcAft>
                <a:spcPts val="1200"/>
              </a:spcAft>
              <a:buBlip>
                <a:blip r:embed="rId3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Odborná přednáška o rozpočtech vysokých </a:t>
            </a:r>
            <a:b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škol (doc. Janíček)</a:t>
            </a:r>
          </a:p>
          <a:p>
            <a:pPr lvl="2">
              <a:spcAft>
                <a:spcPts val="1200"/>
              </a:spcAft>
              <a:buBlip>
                <a:blip r:embed="rId3"/>
              </a:buBlip>
            </a:pPr>
            <a:endParaRPr lang="cs-CZ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Další proběhne za týden na ČVUT v Praze</a:t>
            </a: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spcAft>
                <a:spcPts val="1200"/>
              </a:spcAft>
              <a:buBlip>
                <a:blip r:embed="rId3"/>
              </a:buBlip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4FD159-D026-4D2B-B561-6EA1AC155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59" y="3213463"/>
            <a:ext cx="5460140" cy="36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51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C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11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Usnesení: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515600" cy="4284697"/>
          </a:xfrm>
        </p:spPr>
        <p:txBody>
          <a:bodyPr/>
          <a:lstStyle/>
          <a:p>
            <a:pPr marL="76200" lvl="0" indent="0">
              <a:lnSpc>
                <a:spcPct val="100000"/>
              </a:lnSpc>
              <a:buNone/>
            </a:pPr>
            <a:r>
              <a:rPr lang="cs-CZ" dirty="0"/>
              <a:t>Sněm Rady vysokých škol bere na vědomí informace ze Studentské komory RVŠ.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9F9FB1C3-B36F-48A6-9AE6-A3D1FF002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568" y="136525"/>
            <a:ext cx="3899263" cy="898208"/>
          </a:xfrm>
        </p:spPr>
        <p:txBody>
          <a:bodyPr/>
          <a:lstStyle/>
          <a:p>
            <a:r>
              <a:rPr lang="sk-SK" dirty="0">
                <a:latin typeface="Source Sans Pro SemiBold" panose="020B0603030403020204" pitchFamily="34" charset="0"/>
              </a:rPr>
              <a:t>Info ze SK RVŠ</a:t>
            </a:r>
          </a:p>
        </p:txBody>
      </p:sp>
    </p:spTree>
    <p:extLst>
      <p:ext uri="{BB962C8B-B14F-4D97-AF65-F5344CB8AC3E}">
        <p14:creationId xmlns:p14="http://schemas.microsoft.com/office/powerpoint/2010/main" val="149348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2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Organizace komory.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87894"/>
            <a:ext cx="10326189" cy="4284697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Velká část aktivit v rámci CRP proběhne do dvou měsíců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Příprava oslav 17. listopadu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Spolupráce s GTS Alive v rámci ISIC Tour (představovací akce v univerzitních městech po celé ČR)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Komunikace s šéfredaktory univerzitních časopisů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další..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Ceny Jana Opletala!!! </a:t>
            </a: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spcAft>
                <a:spcPts val="1200"/>
              </a:spcAft>
              <a:buBlip>
                <a:blip r:embed="rId3"/>
              </a:buBlip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62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3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Ceny Jana Opletala.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87894"/>
            <a:ext cx="10326189" cy="428469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Předávání v den úmrtí Jana Opletala 11.11. v Divadle Na Zábradlí</a:t>
            </a: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Nový web a komunikace</a:t>
            </a: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https://cenyjanaopletala.cz/</a:t>
            </a: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  <a:t>https://www.instagram.com/cenyjanaopletala/</a:t>
            </a: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DF1FD7-60D3-4601-85B5-C3FF7E6F9B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508" r="8965" b="15365"/>
          <a:stretch/>
        </p:blipFill>
        <p:spPr>
          <a:xfrm>
            <a:off x="5667096" y="2968707"/>
            <a:ext cx="6446526" cy="308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27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4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Reprezentativní činnost.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7771"/>
            <a:ext cx="10515600" cy="466779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Vystoupení během srpna na TV Nova ve Snídani s Novou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V reportážích CNN Prima News 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Diskuze v 90‘ČT24</a:t>
            </a: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Vše na témata spojená s cenami kolejného, stavem kolejích, nedostatečných kapacitách a přeneseně o finanční situaci studentů.</a:t>
            </a: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Téma začíná silně rezonovat proto do měsíce spustíme infromační kampaň viz zprávy z KVS.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B25F19-2C6B-4640-8016-5637558165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64" t="4127" r="5893" b="9537"/>
          <a:stretch/>
        </p:blipFill>
        <p:spPr>
          <a:xfrm>
            <a:off x="7520942" y="2771730"/>
            <a:ext cx="4327638" cy="23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47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5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Reprezentativní činnost.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515600" cy="428469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Dny vzdělávací činnosti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Téma: Student na prvním místě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ED5D5-B00E-4BC3-90B5-676C92D10C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t="2855" r="7404" b="1995"/>
          <a:stretch/>
        </p:blipFill>
        <p:spPr>
          <a:xfrm>
            <a:off x="7621088" y="2341698"/>
            <a:ext cx="3326674" cy="40146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52EC04-53E3-4329-9415-0F26F2A3FD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1" b="33061"/>
          <a:stretch/>
        </p:blipFill>
        <p:spPr>
          <a:xfrm>
            <a:off x="2130989" y="3596639"/>
            <a:ext cx="4483515" cy="31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8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6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Reprezentativní činnost.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515600" cy="428469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ECS ESU – Zaragoza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Lauren, David a Petr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08AA0-80B5-4407-8AC8-4E91FD6C08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t="14350"/>
          <a:stretch/>
        </p:blipFill>
        <p:spPr>
          <a:xfrm>
            <a:off x="5072743" y="2212569"/>
            <a:ext cx="6527073" cy="454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9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7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Reprezentativní činnost.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515600" cy="428469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Forum of European Univerzities Aliances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C54EC-7C9A-44DA-AFAC-576979DA57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0" b="8560"/>
          <a:stretch/>
        </p:blipFill>
        <p:spPr>
          <a:xfrm>
            <a:off x="3918857" y="3012255"/>
            <a:ext cx="6645463" cy="371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45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8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Další.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839994" cy="4284697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Usnesení rozdělení ukazatele C v mezidobí do přijetí novely </a:t>
            </a: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Přijato, diskutují se pouze varianty</a:t>
            </a: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„SK RVŠ podporuje zrušení kapitační platby v rámci ukazatele C a zafixování rozdělení mezi univerzity poměrově podle alokace z předchozích let. </a:t>
            </a: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Důrazně apelujeme na vedení univerzit, aby v přechodné době do začátku platnosti novely zákona o vysokých školách valorizovali doktorská stipendia.</a:t>
            </a: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SK RVŠ negativně vnímá přechodná ustanovení platnosti reformy doktorského studia a aplikace garantovaného příjmu pouze pro nově zapsané studenty.“</a:t>
            </a: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99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9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Další.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839994" cy="4284697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Usnesení o možnostech valorizace ubytovacího stipendia (snížení počtu příjemců)</a:t>
            </a: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Nerealizováno. Vliv na výši podpory zanedbatelný, společně s velkým dopadem na regionální vyoské školy</a:t>
            </a: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„SK RVŠ se zasazuje o zefektivnění podpory ubytování studentů a po zpracování dopadů na jednotlivé regiony navrhuje změnit rozdělení Ukazatele U směrem k 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v</a:t>
            </a: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ysokým školám</a:t>
            </a: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na základě počtu studentů, kteří mají trvalý pobyt mimo kraj, ve kterém sídlí daná univerzita. V případě razantního poklesu financování některých některých vysokých škol prosazujeme opravný mechanismus směřující ke stabilizaci takového poklesu. „</a:t>
            </a:r>
          </a:p>
        </p:txBody>
      </p:sp>
    </p:spTree>
    <p:extLst>
      <p:ext uri="{BB962C8B-B14F-4D97-AF65-F5344CB8AC3E}">
        <p14:creationId xmlns:p14="http://schemas.microsoft.com/office/powerpoint/2010/main" val="387622437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AF5DB507FED84FB090BBCCF42AAC8C" ma:contentTypeVersion="10" ma:contentTypeDescription="Vytvoří nový dokument" ma:contentTypeScope="" ma:versionID="cbd0c0998c83adfcf2fd4510dfcc85f4">
  <xsd:schema xmlns:xsd="http://www.w3.org/2001/XMLSchema" xmlns:xs="http://www.w3.org/2001/XMLSchema" xmlns:p="http://schemas.microsoft.com/office/2006/metadata/properties" xmlns:ns2="8ee1e0a6-e8cd-4dfb-ba53-78941a9b0610" targetNamespace="http://schemas.microsoft.com/office/2006/metadata/properties" ma:root="true" ma:fieldsID="39c6d9cdf4636562186268d92bd27ae1" ns2:_="">
    <xsd:import namespace="8ee1e0a6-e8cd-4dfb-ba53-78941a9b06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1e0a6-e8cd-4dfb-ba53-78941a9b06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E804A8-955B-4E5B-9177-A924F4B8457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1B98DAF-0C7A-4EDF-8F98-2F68985A59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e1e0a6-e8cd-4dfb-ba53-78941a9b06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18C7C6-3F26-420D-8FC3-BC27BA438D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475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Source Sans</vt:lpstr>
      <vt:lpstr>Source Sans Pro</vt:lpstr>
      <vt:lpstr>Source Sans Pro SemiBold</vt:lpstr>
      <vt:lpstr>Motív Office</vt:lpstr>
      <vt:lpstr>Informace ze  Studentské komory RVŠ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 ze SK RVŠ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 Plénum</dc:title>
  <dc:creator>Horváth Martin (188427)</dc:creator>
  <cp:lastModifiedBy>Michal Farnik</cp:lastModifiedBy>
  <cp:revision>74</cp:revision>
  <dcterms:created xsi:type="dcterms:W3CDTF">2022-02-01T08:48:37Z</dcterms:created>
  <dcterms:modified xsi:type="dcterms:W3CDTF">2023-10-17T08:11:31Z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0x0101003CAF5DB507FED84FB090BBCCF42AAC8C</vt:lpwstr>
  </property>
</Properties>
</file>