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18CD0-7AFF-4A57-91B7-C309A3F867D8}" v="15" dt="2023-05-16T10:16:32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alová" userId="75588888-dced-4ef9-8801-94bcecf290a5" providerId="ADAL" clId="{C4B18CD0-7AFF-4A57-91B7-C309A3F867D8}"/>
    <pc:docChg chg="undo custSel addSld delSld modSld">
      <pc:chgData name="Lenka Valová" userId="75588888-dced-4ef9-8801-94bcecf290a5" providerId="ADAL" clId="{C4B18CD0-7AFF-4A57-91B7-C309A3F867D8}" dt="2023-05-16T10:20:48.811" v="3582" actId="20577"/>
      <pc:docMkLst>
        <pc:docMk/>
      </pc:docMkLst>
      <pc:sldChg chg="modSp mod">
        <pc:chgData name="Lenka Valová" userId="75588888-dced-4ef9-8801-94bcecf290a5" providerId="ADAL" clId="{C4B18CD0-7AFF-4A57-91B7-C309A3F867D8}" dt="2023-05-16T08:29:36.488" v="9" actId="27636"/>
        <pc:sldMkLst>
          <pc:docMk/>
          <pc:sldMk cId="437005630" sldId="256"/>
        </pc:sldMkLst>
        <pc:spChg chg="mod">
          <ac:chgData name="Lenka Valová" userId="75588888-dced-4ef9-8801-94bcecf290a5" providerId="ADAL" clId="{C4B18CD0-7AFF-4A57-91B7-C309A3F867D8}" dt="2023-05-16T08:29:36.488" v="9" actId="27636"/>
          <ac:spMkLst>
            <pc:docMk/>
            <pc:sldMk cId="437005630" sldId="256"/>
            <ac:spMk id="3" creationId="{FE1460F4-446A-DEF0-611D-A9015B31FA19}"/>
          </ac:spMkLst>
        </pc:spChg>
      </pc:sldChg>
      <pc:sldChg chg="modSp mod">
        <pc:chgData name="Lenka Valová" userId="75588888-dced-4ef9-8801-94bcecf290a5" providerId="ADAL" clId="{C4B18CD0-7AFF-4A57-91B7-C309A3F867D8}" dt="2023-05-16T08:30:58.805" v="158" actId="20577"/>
        <pc:sldMkLst>
          <pc:docMk/>
          <pc:sldMk cId="2383969744" sldId="257"/>
        </pc:sldMkLst>
        <pc:spChg chg="mod">
          <ac:chgData name="Lenka Valová" userId="75588888-dced-4ef9-8801-94bcecf290a5" providerId="ADAL" clId="{C4B18CD0-7AFF-4A57-91B7-C309A3F867D8}" dt="2023-05-16T08:30:58.805" v="158" actId="20577"/>
          <ac:spMkLst>
            <pc:docMk/>
            <pc:sldMk cId="2383969744" sldId="257"/>
            <ac:spMk id="3" creationId="{003622FA-89F3-C64F-FB5E-8F485560026C}"/>
          </ac:spMkLst>
        </pc:spChg>
      </pc:sldChg>
      <pc:sldChg chg="modSp new mod">
        <pc:chgData name="Lenka Valová" userId="75588888-dced-4ef9-8801-94bcecf290a5" providerId="ADAL" clId="{C4B18CD0-7AFF-4A57-91B7-C309A3F867D8}" dt="2023-05-16T08:51:16.147" v="903" actId="20577"/>
        <pc:sldMkLst>
          <pc:docMk/>
          <pc:sldMk cId="755414130" sldId="258"/>
        </pc:sldMkLst>
        <pc:spChg chg="mod">
          <ac:chgData name="Lenka Valová" userId="75588888-dced-4ef9-8801-94bcecf290a5" providerId="ADAL" clId="{C4B18CD0-7AFF-4A57-91B7-C309A3F867D8}" dt="2023-05-16T08:32:15.382" v="213" actId="14100"/>
          <ac:spMkLst>
            <pc:docMk/>
            <pc:sldMk cId="755414130" sldId="258"/>
            <ac:spMk id="2" creationId="{EC6A27A8-F562-D840-D88E-AA07FE7980B6}"/>
          </ac:spMkLst>
        </pc:spChg>
        <pc:spChg chg="mod">
          <ac:chgData name="Lenka Valová" userId="75588888-dced-4ef9-8801-94bcecf290a5" providerId="ADAL" clId="{C4B18CD0-7AFF-4A57-91B7-C309A3F867D8}" dt="2023-05-16T08:51:16.147" v="903" actId="20577"/>
          <ac:spMkLst>
            <pc:docMk/>
            <pc:sldMk cId="755414130" sldId="258"/>
            <ac:spMk id="3" creationId="{79319C40-B9CD-34B1-562A-0A55FEDBD756}"/>
          </ac:spMkLst>
        </pc:spChg>
      </pc:sldChg>
      <pc:sldChg chg="del">
        <pc:chgData name="Lenka Valová" userId="75588888-dced-4ef9-8801-94bcecf290a5" providerId="ADAL" clId="{C4B18CD0-7AFF-4A57-91B7-C309A3F867D8}" dt="2023-05-16T08:31:32.525" v="162" actId="47"/>
        <pc:sldMkLst>
          <pc:docMk/>
          <pc:sldMk cId="1659935472" sldId="258"/>
        </pc:sldMkLst>
      </pc:sldChg>
      <pc:sldChg chg="del">
        <pc:chgData name="Lenka Valová" userId="75588888-dced-4ef9-8801-94bcecf290a5" providerId="ADAL" clId="{C4B18CD0-7AFF-4A57-91B7-C309A3F867D8}" dt="2023-05-16T08:31:30.350" v="159" actId="47"/>
        <pc:sldMkLst>
          <pc:docMk/>
          <pc:sldMk cId="717172312" sldId="259"/>
        </pc:sldMkLst>
      </pc:sldChg>
      <pc:sldChg chg="addSp modSp new mod">
        <pc:chgData name="Lenka Valová" userId="75588888-dced-4ef9-8801-94bcecf290a5" providerId="ADAL" clId="{C4B18CD0-7AFF-4A57-91B7-C309A3F867D8}" dt="2023-05-16T09:05:32.148" v="1403" actId="20577"/>
        <pc:sldMkLst>
          <pc:docMk/>
          <pc:sldMk cId="2955831469" sldId="259"/>
        </pc:sldMkLst>
        <pc:spChg chg="mod">
          <ac:chgData name="Lenka Valová" userId="75588888-dced-4ef9-8801-94bcecf290a5" providerId="ADAL" clId="{C4B18CD0-7AFF-4A57-91B7-C309A3F867D8}" dt="2023-05-16T08:52:02.148" v="944" actId="14100"/>
          <ac:spMkLst>
            <pc:docMk/>
            <pc:sldMk cId="2955831469" sldId="259"/>
            <ac:spMk id="2" creationId="{8CD9A431-2995-FAC5-3951-4191671B2ECD}"/>
          </ac:spMkLst>
        </pc:spChg>
        <pc:spChg chg="mod">
          <ac:chgData name="Lenka Valová" userId="75588888-dced-4ef9-8801-94bcecf290a5" providerId="ADAL" clId="{C4B18CD0-7AFF-4A57-91B7-C309A3F867D8}" dt="2023-05-16T08:56:02.975" v="997"/>
          <ac:spMkLst>
            <pc:docMk/>
            <pc:sldMk cId="2955831469" sldId="259"/>
            <ac:spMk id="3" creationId="{61D8FC6F-26A9-ED5D-9F7D-06FEB40DE329}"/>
          </ac:spMkLst>
        </pc:spChg>
        <pc:spChg chg="add mod">
          <ac:chgData name="Lenka Valová" userId="75588888-dced-4ef9-8801-94bcecf290a5" providerId="ADAL" clId="{C4B18CD0-7AFF-4A57-91B7-C309A3F867D8}" dt="2023-05-16T09:05:32.148" v="1403" actId="20577"/>
          <ac:spMkLst>
            <pc:docMk/>
            <pc:sldMk cId="2955831469" sldId="259"/>
            <ac:spMk id="6" creationId="{B9A359AC-AAA2-03E2-8BF9-DB309BCE1AF2}"/>
          </ac:spMkLst>
        </pc:spChg>
        <pc:picChg chg="add mod">
          <ac:chgData name="Lenka Valová" userId="75588888-dced-4ef9-8801-94bcecf290a5" providerId="ADAL" clId="{C4B18CD0-7AFF-4A57-91B7-C309A3F867D8}" dt="2023-05-16T08:58:50.049" v="1000" actId="14100"/>
          <ac:picMkLst>
            <pc:docMk/>
            <pc:sldMk cId="2955831469" sldId="259"/>
            <ac:picMk id="5" creationId="{BBFA0592-D562-DE8B-9F10-A45571499332}"/>
          </ac:picMkLst>
        </pc:picChg>
      </pc:sldChg>
      <pc:sldChg chg="addSp modSp new mod">
        <pc:chgData name="Lenka Valová" userId="75588888-dced-4ef9-8801-94bcecf290a5" providerId="ADAL" clId="{C4B18CD0-7AFF-4A57-91B7-C309A3F867D8}" dt="2023-05-16T09:30:52.829" v="1615" actId="20577"/>
        <pc:sldMkLst>
          <pc:docMk/>
          <pc:sldMk cId="315559505" sldId="260"/>
        </pc:sldMkLst>
        <pc:spChg chg="add mod">
          <ac:chgData name="Lenka Valová" userId="75588888-dced-4ef9-8801-94bcecf290a5" providerId="ADAL" clId="{C4B18CD0-7AFF-4A57-91B7-C309A3F867D8}" dt="2023-05-16T09:30:52.829" v="1615" actId="20577"/>
          <ac:spMkLst>
            <pc:docMk/>
            <pc:sldMk cId="315559505" sldId="260"/>
            <ac:spMk id="4" creationId="{8B9AFFC9-65F4-E6FB-95DA-6F52F39CE92B}"/>
          </ac:spMkLst>
        </pc:spChg>
        <pc:picChg chg="add mod">
          <ac:chgData name="Lenka Valová" userId="75588888-dced-4ef9-8801-94bcecf290a5" providerId="ADAL" clId="{C4B18CD0-7AFF-4A57-91B7-C309A3F867D8}" dt="2023-05-16T09:28:46.548" v="1445" actId="962"/>
          <ac:picMkLst>
            <pc:docMk/>
            <pc:sldMk cId="315559505" sldId="260"/>
            <ac:picMk id="3" creationId="{76F3C612-43DE-42AD-71C8-EC1487245FCF}"/>
          </ac:picMkLst>
        </pc:picChg>
      </pc:sldChg>
      <pc:sldChg chg="del">
        <pc:chgData name="Lenka Valová" userId="75588888-dced-4ef9-8801-94bcecf290a5" providerId="ADAL" clId="{C4B18CD0-7AFF-4A57-91B7-C309A3F867D8}" dt="2023-05-16T08:31:30.967" v="160" actId="47"/>
        <pc:sldMkLst>
          <pc:docMk/>
          <pc:sldMk cId="1248025619" sldId="260"/>
        </pc:sldMkLst>
      </pc:sldChg>
      <pc:sldChg chg="addSp delSp modSp new del mod">
        <pc:chgData name="Lenka Valová" userId="75588888-dced-4ef9-8801-94bcecf290a5" providerId="ADAL" clId="{C4B18CD0-7AFF-4A57-91B7-C309A3F867D8}" dt="2023-05-16T09:27:49.128" v="1436" actId="680"/>
        <pc:sldMkLst>
          <pc:docMk/>
          <pc:sldMk cId="2937167021" sldId="260"/>
        </pc:sldMkLst>
        <pc:spChg chg="mod">
          <ac:chgData name="Lenka Valová" userId="75588888-dced-4ef9-8801-94bcecf290a5" providerId="ADAL" clId="{C4B18CD0-7AFF-4A57-91B7-C309A3F867D8}" dt="2023-05-16T09:27:46.915" v="1430" actId="14100"/>
          <ac:spMkLst>
            <pc:docMk/>
            <pc:sldMk cId="2937167021" sldId="260"/>
            <ac:spMk id="2" creationId="{641E47CE-4EEE-7078-6326-E73BFDD7F075}"/>
          </ac:spMkLst>
        </pc:spChg>
        <pc:spChg chg="add del mod">
          <ac:chgData name="Lenka Valová" userId="75588888-dced-4ef9-8801-94bcecf290a5" providerId="ADAL" clId="{C4B18CD0-7AFF-4A57-91B7-C309A3F867D8}" dt="2023-05-16T09:27:48.720" v="1435"/>
          <ac:spMkLst>
            <pc:docMk/>
            <pc:sldMk cId="2937167021" sldId="260"/>
            <ac:spMk id="3" creationId="{F77A12F4-4C0C-1C07-46E1-7E964483B5A1}"/>
          </ac:spMkLst>
        </pc:spChg>
        <pc:spChg chg="add del">
          <ac:chgData name="Lenka Valová" userId="75588888-dced-4ef9-8801-94bcecf290a5" providerId="ADAL" clId="{C4B18CD0-7AFF-4A57-91B7-C309A3F867D8}" dt="2023-05-16T09:27:44.345" v="1425" actId="11529"/>
          <ac:spMkLst>
            <pc:docMk/>
            <pc:sldMk cId="2937167021" sldId="260"/>
            <ac:spMk id="6" creationId="{B1948890-E83B-56D7-6DBF-658205C78B46}"/>
          </ac:spMkLst>
        </pc:spChg>
        <pc:picChg chg="add del mod">
          <ac:chgData name="Lenka Valová" userId="75588888-dced-4ef9-8801-94bcecf290a5" providerId="ADAL" clId="{C4B18CD0-7AFF-4A57-91B7-C309A3F867D8}" dt="2023-05-16T09:27:48.720" v="1435"/>
          <ac:picMkLst>
            <pc:docMk/>
            <pc:sldMk cId="2937167021" sldId="260"/>
            <ac:picMk id="5" creationId="{7495C499-BBD2-CA29-17E4-C4E7F7312A5D}"/>
          </ac:picMkLst>
        </pc:picChg>
        <pc:picChg chg="add del mod">
          <ac:chgData name="Lenka Valová" userId="75588888-dced-4ef9-8801-94bcecf290a5" providerId="ADAL" clId="{C4B18CD0-7AFF-4A57-91B7-C309A3F867D8}" dt="2023-05-16T09:27:33.657" v="1424"/>
          <ac:picMkLst>
            <pc:docMk/>
            <pc:sldMk cId="2937167021" sldId="260"/>
            <ac:picMk id="8" creationId="{512511DF-FD78-7B0A-735F-37C4DEBE6F17}"/>
          </ac:picMkLst>
        </pc:picChg>
      </pc:sldChg>
      <pc:sldChg chg="new del">
        <pc:chgData name="Lenka Valová" userId="75588888-dced-4ef9-8801-94bcecf290a5" providerId="ADAL" clId="{C4B18CD0-7AFF-4A57-91B7-C309A3F867D8}" dt="2023-05-16T09:31:33.024" v="1618" actId="47"/>
        <pc:sldMkLst>
          <pc:docMk/>
          <pc:sldMk cId="190427318" sldId="261"/>
        </pc:sldMkLst>
      </pc:sldChg>
      <pc:sldChg chg="del">
        <pc:chgData name="Lenka Valová" userId="75588888-dced-4ef9-8801-94bcecf290a5" providerId="ADAL" clId="{C4B18CD0-7AFF-4A57-91B7-C309A3F867D8}" dt="2023-05-16T08:31:31.622" v="161" actId="47"/>
        <pc:sldMkLst>
          <pc:docMk/>
          <pc:sldMk cId="920715297" sldId="261"/>
        </pc:sldMkLst>
      </pc:sldChg>
      <pc:sldChg chg="addSp delSp modSp new mod">
        <pc:chgData name="Lenka Valová" userId="75588888-dced-4ef9-8801-94bcecf290a5" providerId="ADAL" clId="{C4B18CD0-7AFF-4A57-91B7-C309A3F867D8}" dt="2023-05-16T09:38:36.043" v="1880" actId="20577"/>
        <pc:sldMkLst>
          <pc:docMk/>
          <pc:sldMk cId="2801460944" sldId="262"/>
        </pc:sldMkLst>
        <pc:spChg chg="mod">
          <ac:chgData name="Lenka Valová" userId="75588888-dced-4ef9-8801-94bcecf290a5" providerId="ADAL" clId="{C4B18CD0-7AFF-4A57-91B7-C309A3F867D8}" dt="2023-05-16T09:31:39.063" v="1621" actId="27636"/>
          <ac:spMkLst>
            <pc:docMk/>
            <pc:sldMk cId="2801460944" sldId="262"/>
            <ac:spMk id="2" creationId="{4DD00C1C-0067-C2A6-35E7-D72EAE398F6A}"/>
          </ac:spMkLst>
        </pc:spChg>
        <pc:spChg chg="add del mod">
          <ac:chgData name="Lenka Valová" userId="75588888-dced-4ef9-8801-94bcecf290a5" providerId="ADAL" clId="{C4B18CD0-7AFF-4A57-91B7-C309A3F867D8}" dt="2023-05-16T09:33:29.810" v="1635"/>
          <ac:spMkLst>
            <pc:docMk/>
            <pc:sldMk cId="2801460944" sldId="262"/>
            <ac:spMk id="3" creationId="{FB1D6EE9-1526-2FCF-ACF2-F02866379464}"/>
          </ac:spMkLst>
        </pc:spChg>
        <pc:spChg chg="add mod">
          <ac:chgData name="Lenka Valová" userId="75588888-dced-4ef9-8801-94bcecf290a5" providerId="ADAL" clId="{C4B18CD0-7AFF-4A57-91B7-C309A3F867D8}" dt="2023-05-16T09:38:36.043" v="1880" actId="20577"/>
          <ac:spMkLst>
            <pc:docMk/>
            <pc:sldMk cId="2801460944" sldId="262"/>
            <ac:spMk id="10" creationId="{FF893863-63A9-9266-9992-9FF34778AC02}"/>
          </ac:spMkLst>
        </pc:spChg>
        <pc:picChg chg="add del mod">
          <ac:chgData name="Lenka Valová" userId="75588888-dced-4ef9-8801-94bcecf290a5" providerId="ADAL" clId="{C4B18CD0-7AFF-4A57-91B7-C309A3F867D8}" dt="2023-05-16T09:32:49.880" v="1634"/>
          <ac:picMkLst>
            <pc:docMk/>
            <pc:sldMk cId="2801460944" sldId="262"/>
            <ac:picMk id="5" creationId="{5E8D3CD9-BA50-5881-7A39-5EEDB3E29250}"/>
          </ac:picMkLst>
        </pc:picChg>
        <pc:picChg chg="add mod">
          <ac:chgData name="Lenka Valová" userId="75588888-dced-4ef9-8801-94bcecf290a5" providerId="ADAL" clId="{C4B18CD0-7AFF-4A57-91B7-C309A3F867D8}" dt="2023-05-16T09:33:51.271" v="1644" actId="14100"/>
          <ac:picMkLst>
            <pc:docMk/>
            <pc:sldMk cId="2801460944" sldId="262"/>
            <ac:picMk id="7" creationId="{89F79CF6-4AA8-EFBE-BFB0-D89ACBDB7132}"/>
          </ac:picMkLst>
        </pc:picChg>
        <pc:picChg chg="add mod">
          <ac:chgData name="Lenka Valová" userId="75588888-dced-4ef9-8801-94bcecf290a5" providerId="ADAL" clId="{C4B18CD0-7AFF-4A57-91B7-C309A3F867D8}" dt="2023-05-16T09:34:44.308" v="1655" actId="14100"/>
          <ac:picMkLst>
            <pc:docMk/>
            <pc:sldMk cId="2801460944" sldId="262"/>
            <ac:picMk id="9" creationId="{1776A56E-E269-6658-856D-B859136F38D2}"/>
          </ac:picMkLst>
        </pc:picChg>
      </pc:sldChg>
      <pc:sldChg chg="del">
        <pc:chgData name="Lenka Valová" userId="75588888-dced-4ef9-8801-94bcecf290a5" providerId="ADAL" clId="{C4B18CD0-7AFF-4A57-91B7-C309A3F867D8}" dt="2023-05-16T08:31:33.127" v="163" actId="47"/>
        <pc:sldMkLst>
          <pc:docMk/>
          <pc:sldMk cId="4073965961" sldId="262"/>
        </pc:sldMkLst>
      </pc:sldChg>
      <pc:sldChg chg="addSp delSp modSp new mod">
        <pc:chgData name="Lenka Valová" userId="75588888-dced-4ef9-8801-94bcecf290a5" providerId="ADAL" clId="{C4B18CD0-7AFF-4A57-91B7-C309A3F867D8}" dt="2023-05-16T09:42:13.028" v="2053" actId="20577"/>
        <pc:sldMkLst>
          <pc:docMk/>
          <pc:sldMk cId="1767067738" sldId="263"/>
        </pc:sldMkLst>
        <pc:spChg chg="mod">
          <ac:chgData name="Lenka Valová" userId="75588888-dced-4ef9-8801-94bcecf290a5" providerId="ADAL" clId="{C4B18CD0-7AFF-4A57-91B7-C309A3F867D8}" dt="2023-05-16T09:39:15.978" v="1886" actId="14100"/>
          <ac:spMkLst>
            <pc:docMk/>
            <pc:sldMk cId="1767067738" sldId="263"/>
            <ac:spMk id="2" creationId="{E377D91C-67CA-D72F-1C82-72F6A594425C}"/>
          </ac:spMkLst>
        </pc:spChg>
        <pc:spChg chg="del mod">
          <ac:chgData name="Lenka Valová" userId="75588888-dced-4ef9-8801-94bcecf290a5" providerId="ADAL" clId="{C4B18CD0-7AFF-4A57-91B7-C309A3F867D8}" dt="2023-05-16T09:39:25.539" v="1888"/>
          <ac:spMkLst>
            <pc:docMk/>
            <pc:sldMk cId="1767067738" sldId="263"/>
            <ac:spMk id="3" creationId="{D347ED09-216E-DEE4-14F0-1C31FFFFC5AC}"/>
          </ac:spMkLst>
        </pc:spChg>
        <pc:spChg chg="add mod">
          <ac:chgData name="Lenka Valová" userId="75588888-dced-4ef9-8801-94bcecf290a5" providerId="ADAL" clId="{C4B18CD0-7AFF-4A57-91B7-C309A3F867D8}" dt="2023-05-16T09:42:13.028" v="2053" actId="20577"/>
          <ac:spMkLst>
            <pc:docMk/>
            <pc:sldMk cId="1767067738" sldId="263"/>
            <ac:spMk id="8" creationId="{D10A4620-295A-DEF9-CF2F-584530137EB6}"/>
          </ac:spMkLst>
        </pc:spChg>
        <pc:picChg chg="add mod">
          <ac:chgData name="Lenka Valová" userId="75588888-dced-4ef9-8801-94bcecf290a5" providerId="ADAL" clId="{C4B18CD0-7AFF-4A57-91B7-C309A3F867D8}" dt="2023-05-16T09:39:40.383" v="1895" actId="14100"/>
          <ac:picMkLst>
            <pc:docMk/>
            <pc:sldMk cId="1767067738" sldId="263"/>
            <ac:picMk id="5" creationId="{A3445415-DAFD-BDB6-EEB8-3DAE8433FD38}"/>
          </ac:picMkLst>
        </pc:picChg>
        <pc:picChg chg="add mod">
          <ac:chgData name="Lenka Valová" userId="75588888-dced-4ef9-8801-94bcecf290a5" providerId="ADAL" clId="{C4B18CD0-7AFF-4A57-91B7-C309A3F867D8}" dt="2023-05-16T09:40:35.756" v="1905" actId="14100"/>
          <ac:picMkLst>
            <pc:docMk/>
            <pc:sldMk cId="1767067738" sldId="263"/>
            <ac:picMk id="7" creationId="{23C018B5-03B7-6F68-F184-8FCD42B193D1}"/>
          </ac:picMkLst>
        </pc:picChg>
      </pc:sldChg>
      <pc:sldChg chg="del">
        <pc:chgData name="Lenka Valová" userId="75588888-dced-4ef9-8801-94bcecf290a5" providerId="ADAL" clId="{C4B18CD0-7AFF-4A57-91B7-C309A3F867D8}" dt="2023-05-16T08:31:34.415" v="164" actId="47"/>
        <pc:sldMkLst>
          <pc:docMk/>
          <pc:sldMk cId="1976328493" sldId="263"/>
        </pc:sldMkLst>
      </pc:sldChg>
      <pc:sldChg chg="addSp delSp modSp new mod">
        <pc:chgData name="Lenka Valová" userId="75588888-dced-4ef9-8801-94bcecf290a5" providerId="ADAL" clId="{C4B18CD0-7AFF-4A57-91B7-C309A3F867D8}" dt="2023-05-16T09:46:41.259" v="2325" actId="14100"/>
        <pc:sldMkLst>
          <pc:docMk/>
          <pc:sldMk cId="1959731423" sldId="264"/>
        </pc:sldMkLst>
        <pc:spChg chg="mod">
          <ac:chgData name="Lenka Valová" userId="75588888-dced-4ef9-8801-94bcecf290a5" providerId="ADAL" clId="{C4B18CD0-7AFF-4A57-91B7-C309A3F867D8}" dt="2023-05-16T09:43:37.879" v="2057" actId="27636"/>
          <ac:spMkLst>
            <pc:docMk/>
            <pc:sldMk cId="1959731423" sldId="264"/>
            <ac:spMk id="2" creationId="{2CA9B11A-38A4-EA51-EBA7-ED79603A283C}"/>
          </ac:spMkLst>
        </pc:spChg>
        <pc:spChg chg="del mod">
          <ac:chgData name="Lenka Valová" userId="75588888-dced-4ef9-8801-94bcecf290a5" providerId="ADAL" clId="{C4B18CD0-7AFF-4A57-91B7-C309A3F867D8}" dt="2023-05-16T09:43:44.514" v="2059"/>
          <ac:spMkLst>
            <pc:docMk/>
            <pc:sldMk cId="1959731423" sldId="264"/>
            <ac:spMk id="3" creationId="{C25AC1C6-1C63-97AA-9539-585EC43D8E84}"/>
          </ac:spMkLst>
        </pc:spChg>
        <pc:spChg chg="add mod">
          <ac:chgData name="Lenka Valová" userId="75588888-dced-4ef9-8801-94bcecf290a5" providerId="ADAL" clId="{C4B18CD0-7AFF-4A57-91B7-C309A3F867D8}" dt="2023-05-16T09:46:41.259" v="2325" actId="14100"/>
          <ac:spMkLst>
            <pc:docMk/>
            <pc:sldMk cId="1959731423" sldId="264"/>
            <ac:spMk id="6" creationId="{48D8BEED-DDEF-9108-E469-BB43D061B72A}"/>
          </ac:spMkLst>
        </pc:spChg>
        <pc:picChg chg="add mod">
          <ac:chgData name="Lenka Valová" userId="75588888-dced-4ef9-8801-94bcecf290a5" providerId="ADAL" clId="{C4B18CD0-7AFF-4A57-91B7-C309A3F867D8}" dt="2023-05-16T09:44:03.008" v="2067" actId="14100"/>
          <ac:picMkLst>
            <pc:docMk/>
            <pc:sldMk cId="1959731423" sldId="264"/>
            <ac:picMk id="5" creationId="{8B28A10B-9677-145C-6BA2-04ED4338C9BD}"/>
          </ac:picMkLst>
        </pc:picChg>
      </pc:sldChg>
      <pc:sldChg chg="modSp new mod">
        <pc:chgData name="Lenka Valová" userId="75588888-dced-4ef9-8801-94bcecf290a5" providerId="ADAL" clId="{C4B18CD0-7AFF-4A57-91B7-C309A3F867D8}" dt="2023-05-16T09:56:40.481" v="3283" actId="20577"/>
        <pc:sldMkLst>
          <pc:docMk/>
          <pc:sldMk cId="2996872427" sldId="265"/>
        </pc:sldMkLst>
        <pc:spChg chg="mod">
          <ac:chgData name="Lenka Valová" userId="75588888-dced-4ef9-8801-94bcecf290a5" providerId="ADAL" clId="{C4B18CD0-7AFF-4A57-91B7-C309A3F867D8}" dt="2023-05-16T09:47:15.601" v="2386" actId="20577"/>
          <ac:spMkLst>
            <pc:docMk/>
            <pc:sldMk cId="2996872427" sldId="265"/>
            <ac:spMk id="2" creationId="{3D40FA0C-59CB-EFDB-F88E-D6F6DE6583E8}"/>
          </ac:spMkLst>
        </pc:spChg>
        <pc:spChg chg="mod">
          <ac:chgData name="Lenka Valová" userId="75588888-dced-4ef9-8801-94bcecf290a5" providerId="ADAL" clId="{C4B18CD0-7AFF-4A57-91B7-C309A3F867D8}" dt="2023-05-16T09:56:40.481" v="3283" actId="20577"/>
          <ac:spMkLst>
            <pc:docMk/>
            <pc:sldMk cId="2996872427" sldId="265"/>
            <ac:spMk id="3" creationId="{9A18C2D6-5F10-8680-FA22-6B89B9D34C79}"/>
          </ac:spMkLst>
        </pc:spChg>
      </pc:sldChg>
      <pc:sldChg chg="addSp delSp modSp new mod">
        <pc:chgData name="Lenka Valová" userId="75588888-dced-4ef9-8801-94bcecf290a5" providerId="ADAL" clId="{C4B18CD0-7AFF-4A57-91B7-C309A3F867D8}" dt="2023-05-16T10:14:54.008" v="3308" actId="207"/>
        <pc:sldMkLst>
          <pc:docMk/>
          <pc:sldMk cId="2428782570" sldId="266"/>
        </pc:sldMkLst>
        <pc:spChg chg="mod">
          <ac:chgData name="Lenka Valová" userId="75588888-dced-4ef9-8801-94bcecf290a5" providerId="ADAL" clId="{C4B18CD0-7AFF-4A57-91B7-C309A3F867D8}" dt="2023-05-16T10:12:26.949" v="3287" actId="27636"/>
          <ac:spMkLst>
            <pc:docMk/>
            <pc:sldMk cId="2428782570" sldId="266"/>
            <ac:spMk id="2" creationId="{6B20F022-C482-4F69-2483-9FBB93952475}"/>
          </ac:spMkLst>
        </pc:spChg>
        <pc:spChg chg="del mod">
          <ac:chgData name="Lenka Valová" userId="75588888-dced-4ef9-8801-94bcecf290a5" providerId="ADAL" clId="{C4B18CD0-7AFF-4A57-91B7-C309A3F867D8}" dt="2023-05-16T10:12:33.154" v="3289"/>
          <ac:spMkLst>
            <pc:docMk/>
            <pc:sldMk cId="2428782570" sldId="266"/>
            <ac:spMk id="3" creationId="{86CF00C0-0650-EFE6-C655-9A656D46A968}"/>
          </ac:spMkLst>
        </pc:spChg>
        <pc:spChg chg="add mod">
          <ac:chgData name="Lenka Valová" userId="75588888-dced-4ef9-8801-94bcecf290a5" providerId="ADAL" clId="{C4B18CD0-7AFF-4A57-91B7-C309A3F867D8}" dt="2023-05-16T10:13:48.106" v="3297" actId="14100"/>
          <ac:spMkLst>
            <pc:docMk/>
            <pc:sldMk cId="2428782570" sldId="266"/>
            <ac:spMk id="6" creationId="{A54899E3-97CF-B3EB-FC0F-A068E2E4613A}"/>
          </ac:spMkLst>
        </pc:spChg>
        <pc:graphicFrameChg chg="add mod modGraphic">
          <ac:chgData name="Lenka Valová" userId="75588888-dced-4ef9-8801-94bcecf290a5" providerId="ADAL" clId="{C4B18CD0-7AFF-4A57-91B7-C309A3F867D8}" dt="2023-05-16T10:14:54.008" v="3308" actId="207"/>
          <ac:graphicFrameMkLst>
            <pc:docMk/>
            <pc:sldMk cId="2428782570" sldId="266"/>
            <ac:graphicFrameMk id="7" creationId="{96113DC2-DF06-D289-4AB9-24779902C36A}"/>
          </ac:graphicFrameMkLst>
        </pc:graphicFrameChg>
        <pc:picChg chg="add mod">
          <ac:chgData name="Lenka Valová" userId="75588888-dced-4ef9-8801-94bcecf290a5" providerId="ADAL" clId="{C4B18CD0-7AFF-4A57-91B7-C309A3F867D8}" dt="2023-05-16T10:12:42.930" v="3294" actId="14100"/>
          <ac:picMkLst>
            <pc:docMk/>
            <pc:sldMk cId="2428782570" sldId="266"/>
            <ac:picMk id="5" creationId="{CBB341E5-9ECB-7564-3AF4-6A7A9DA826ED}"/>
          </ac:picMkLst>
        </pc:picChg>
      </pc:sldChg>
      <pc:sldChg chg="new del">
        <pc:chgData name="Lenka Valová" userId="75588888-dced-4ef9-8801-94bcecf290a5" providerId="ADAL" clId="{C4B18CD0-7AFF-4A57-91B7-C309A3F867D8}" dt="2023-05-16T10:16:28.393" v="3311" actId="47"/>
        <pc:sldMkLst>
          <pc:docMk/>
          <pc:sldMk cId="228324960" sldId="267"/>
        </pc:sldMkLst>
      </pc:sldChg>
      <pc:sldChg chg="addSp modSp new mod">
        <pc:chgData name="Lenka Valová" userId="75588888-dced-4ef9-8801-94bcecf290a5" providerId="ADAL" clId="{C4B18CD0-7AFF-4A57-91B7-C309A3F867D8}" dt="2023-05-16T10:20:48.811" v="3582" actId="20577"/>
        <pc:sldMkLst>
          <pc:docMk/>
          <pc:sldMk cId="4161780776" sldId="268"/>
        </pc:sldMkLst>
        <pc:spChg chg="add mod">
          <ac:chgData name="Lenka Valová" userId="75588888-dced-4ef9-8801-94bcecf290a5" providerId="ADAL" clId="{C4B18CD0-7AFF-4A57-91B7-C309A3F867D8}" dt="2023-05-16T10:20:48.811" v="3582" actId="20577"/>
          <ac:spMkLst>
            <pc:docMk/>
            <pc:sldMk cId="4161780776" sldId="268"/>
            <ac:spMk id="3" creationId="{99E847B3-D093-2350-1DA8-55CBBB7B106F}"/>
          </ac:spMkLst>
        </pc:spChg>
        <pc:graphicFrameChg chg="add mod modGraphic">
          <ac:chgData name="Lenka Valová" userId="75588888-dced-4ef9-8801-94bcecf290a5" providerId="ADAL" clId="{C4B18CD0-7AFF-4A57-91B7-C309A3F867D8}" dt="2023-05-16T10:18:30.176" v="3358" actId="207"/>
          <ac:graphicFrameMkLst>
            <pc:docMk/>
            <pc:sldMk cId="4161780776" sldId="268"/>
            <ac:graphicFrameMk id="2" creationId="{F640D851-5135-F33E-5E89-22F478BA3CE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8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20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7297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07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500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721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186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13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0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02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38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64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6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51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68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C2D89-F620-4B98-B6FF-2F66582FF298}" type="datetimeFigureOut">
              <a:rPr lang="cs-CZ" smtClean="0"/>
              <a:t>16. 5. 2023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141E60-BD90-44A1-BCA0-A690EBB9C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33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493BF-28CC-E3AE-3201-C77CBE6F6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Ekonomické informace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1460F4-446A-DEF0-611D-A9015B31F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Předsednictvo RVŠ 18.5. 2023</a:t>
            </a:r>
          </a:p>
          <a:p>
            <a:r>
              <a:rPr lang="cs-CZ" dirty="0"/>
              <a:t>Valová Lenka</a:t>
            </a:r>
          </a:p>
        </p:txBody>
      </p:sp>
    </p:spTree>
    <p:extLst>
      <p:ext uri="{BB962C8B-B14F-4D97-AF65-F5344CB8AC3E}">
        <p14:creationId xmlns:p14="http://schemas.microsoft.com/office/powerpoint/2010/main" val="43700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9B11A-38A4-EA51-EBA7-ED79603A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153909"/>
            <a:ext cx="8596668" cy="15390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5" name="Zástupný obsah 4" descr="Obsah obrázku text, snímek obrazovky, řada/pruh, Písmo">
            <a:extLst>
              <a:ext uri="{FF2B5EF4-FFF2-40B4-BE49-F238E27FC236}">
                <a16:creationId xmlns:a16="http://schemas.microsoft.com/office/drawing/2014/main" id="{8B28A10B-9677-145C-6BA2-04ED4338C9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126748"/>
            <a:ext cx="8596312" cy="4544839"/>
          </a:xfr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48D8BEED-DDEF-9108-E469-BB43D061B72A}"/>
              </a:ext>
            </a:extLst>
          </p:cNvPr>
          <p:cNvSpPr/>
          <p:nvPr/>
        </p:nvSpPr>
        <p:spPr>
          <a:xfrm>
            <a:off x="778598" y="5124261"/>
            <a:ext cx="8495404" cy="1176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Zhruba třetinová efektivita vysokoškolského vzdělávání je velmi zavádějícím údajem, neboť hodnotí ukončená studia, nikoliv graduované studenty. Nutno doplnit tento údaj ze SIMS – nikoliv studia, ale dle RČ studenti, kteří úspěšně ukončí VŠ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195973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0FA0C-59CB-EFDB-F88E-D6F6DE65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Kulatý stůl k problematice financování VŠ – Brno 12.5.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18C2D6-5F10-8680-FA22-6B89B9D34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023863" cy="469741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Pořadatel poradce pana premiéra Jiří </a:t>
            </a:r>
            <a:r>
              <a:rPr lang="cs-CZ" dirty="0" err="1"/>
              <a:t>Nantl</a:t>
            </a:r>
            <a:r>
              <a:rPr lang="cs-CZ" dirty="0"/>
              <a:t>, účast zástupců MŠMT, obou reprezentací, asociace filozofických a humanitních fakult, odbory, NAU</a:t>
            </a:r>
          </a:p>
          <a:p>
            <a:r>
              <a:rPr lang="cs-CZ" dirty="0"/>
              <a:t>Přenos informací, prezentace dosud vypracované především analytické části materiálu Mzdové komise MŠMT pro vládu </a:t>
            </a:r>
          </a:p>
          <a:p>
            <a:r>
              <a:rPr lang="cs-CZ" dirty="0"/>
              <a:t>Konstatováno:</a:t>
            </a:r>
          </a:p>
          <a:p>
            <a:pPr marL="0" indent="0">
              <a:buNone/>
            </a:pPr>
            <a:r>
              <a:rPr lang="cs-CZ" dirty="0"/>
              <a:t>     - reálné podfinancování VVŠ</a:t>
            </a:r>
          </a:p>
          <a:p>
            <a:pPr marL="0" indent="0">
              <a:buNone/>
            </a:pPr>
            <a:r>
              <a:rPr lang="cs-CZ" dirty="0"/>
              <a:t>     - nízký podíl prostředků na vzdělávací část činnosti VŠ</a:t>
            </a:r>
          </a:p>
          <a:p>
            <a:pPr marL="0" indent="0">
              <a:buNone/>
            </a:pPr>
            <a:r>
              <a:rPr lang="cs-CZ" dirty="0"/>
              <a:t>     - nutná reakce vlády, ale i</a:t>
            </a:r>
          </a:p>
          <a:p>
            <a:pPr marL="0" indent="0">
              <a:buNone/>
            </a:pPr>
            <a:r>
              <a:rPr lang="cs-CZ" dirty="0"/>
              <a:t>     - legislativní opatření – novela x nový ZVŠ, rovnováha odpovědností a pravomocí,</a:t>
            </a:r>
          </a:p>
          <a:p>
            <a:pPr marL="0" indent="0">
              <a:buNone/>
            </a:pPr>
            <a:r>
              <a:rPr lang="cs-CZ" dirty="0"/>
              <a:t>       pracovněprávní problematika…..</a:t>
            </a:r>
          </a:p>
          <a:p>
            <a:pPr marL="0" indent="0">
              <a:buNone/>
            </a:pPr>
            <a:r>
              <a:rPr lang="cs-CZ" dirty="0"/>
              <a:t>     - odpovídající aktivita na úrovni jednotlivých VŠ i systému jako celku vedoucí ke zvýšení</a:t>
            </a:r>
          </a:p>
          <a:p>
            <a:pPr marL="0" indent="0">
              <a:buNone/>
            </a:pPr>
            <a:r>
              <a:rPr lang="cs-CZ" dirty="0"/>
              <a:t>       kvality, efektivnosti a hospodárnosti </a:t>
            </a:r>
          </a:p>
          <a:p>
            <a:pPr marL="0" indent="0">
              <a:buNone/>
            </a:pPr>
            <a:r>
              <a:rPr lang="cs-CZ" dirty="0"/>
              <a:t>     - očekávaný vklad nového ministra školství – jednání ČKR 8.6. a Sněmu RVŠ 15.6. 2023</a:t>
            </a:r>
          </a:p>
          <a:p>
            <a:pPr marL="0" indent="0">
              <a:buNone/>
            </a:pPr>
            <a:r>
              <a:rPr lang="cs-CZ" dirty="0"/>
              <a:t>     - příprava konkrétních opatření Reprezentativní komise v červnu 2023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87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3E869-5518-6F8C-D28D-9A6DFCAF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3622FA-89F3-C64F-FB5E-8F485560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Informace o jednání zástupců RVŠ ve Mzdové komisi MŠMT </a:t>
            </a:r>
          </a:p>
          <a:p>
            <a:r>
              <a:rPr lang="cs-CZ" sz="2000" dirty="0"/>
              <a:t>Informace o jednání Kulatého stolu k problematice financování VŠ</a:t>
            </a:r>
          </a:p>
        </p:txBody>
      </p:sp>
    </p:spTree>
    <p:extLst>
      <p:ext uri="{BB962C8B-B14F-4D97-AF65-F5344CB8AC3E}">
        <p14:creationId xmlns:p14="http://schemas.microsoft.com/office/powerpoint/2010/main" val="238396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A27A8-F562-D840-D88E-AA07FE79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418"/>
          </a:xfrm>
        </p:spPr>
        <p:txBody>
          <a:bodyPr/>
          <a:lstStyle/>
          <a:p>
            <a:r>
              <a:rPr lang="cs-CZ" dirty="0"/>
              <a:t>Mzdová komise MŠMT jednání 10.5.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19C40-B9CD-34B1-562A-0A55FEDB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019"/>
            <a:ext cx="8596668" cy="4531344"/>
          </a:xfrm>
        </p:spPr>
        <p:txBody>
          <a:bodyPr/>
          <a:lstStyle/>
          <a:p>
            <a:r>
              <a:rPr lang="cs-CZ" dirty="0"/>
              <a:t>Zástupci RVŠ v komisi – prof. Pospíšil, prof. Kašparovský, dr. Valová</a:t>
            </a:r>
          </a:p>
          <a:p>
            <a:r>
              <a:rPr lang="cs-CZ" dirty="0"/>
              <a:t>Byla doplněna analytická část materiálu zpracovávaného pro jednání vlády</a:t>
            </a:r>
          </a:p>
          <a:p>
            <a:r>
              <a:rPr lang="cs-CZ" dirty="0"/>
              <a:t>Byly shrnuty okruhy, které byly zahrnuty do informací rektorů VŠ o probíhajících či chystaných opatření na školách vedoucích k efektivitě, hospodárnosti a především zvýšení kvality vzdělávací činnosti (reakce na výzvu ministra Balaše)</a:t>
            </a:r>
          </a:p>
          <a:p>
            <a:r>
              <a:rPr lang="cs-CZ" dirty="0"/>
              <a:t>Byla konstatována změna ministra školství od 11.5. 2023, kdy se stal ministrem </a:t>
            </a:r>
            <a:r>
              <a:rPr lang="cs-CZ" dirty="0" err="1"/>
              <a:t>doc.PhDr</a:t>
            </a:r>
            <a:r>
              <a:rPr lang="cs-CZ" dirty="0"/>
              <a:t>. Mikuláš </a:t>
            </a:r>
            <a:r>
              <a:rPr lang="cs-CZ" dirty="0" err="1"/>
              <a:t>Bek,Ph.D</a:t>
            </a:r>
            <a:endParaRPr lang="cs-CZ" dirty="0"/>
          </a:p>
          <a:p>
            <a:r>
              <a:rPr lang="cs-CZ" dirty="0"/>
              <a:t>Očekává se jeho vklad do problematiky a stanovení dalšího postupy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41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9A431-2995-FAC5-3951-4191671B2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0060"/>
            <a:ext cx="8596668" cy="654340"/>
          </a:xfrm>
        </p:spPr>
        <p:txBody>
          <a:bodyPr/>
          <a:lstStyle/>
          <a:p>
            <a:r>
              <a:rPr lang="cs-CZ" dirty="0"/>
              <a:t>Doplnění analytické části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8FC6F-26A9-ED5D-9F7D-06FEB40DE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5737"/>
            <a:ext cx="8596668" cy="4925626"/>
          </a:xfrm>
        </p:spPr>
        <p:txBody>
          <a:bodyPr/>
          <a:lstStyle/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428D95"/>
                </a:solidFill>
                <a:latin typeface="Calibri" panose="020F0502020204030204" pitchFamily="34" charset="0"/>
              </a:rPr>
              <a:t> </a:t>
            </a:r>
            <a:r>
              <a:rPr lang="pl-PL" sz="1800" b="0" i="0" u="none" strike="noStrike" baseline="0" dirty="0">
                <a:solidFill>
                  <a:srgbClr val="000000"/>
                </a:solidFill>
              </a:rPr>
              <a:t>Podíl vysokoškolsky vzdělaných na populaci </a:t>
            </a:r>
            <a:endParaRPr lang="cs-CZ" sz="1800" b="1" i="0" u="none" strike="noStrike" baseline="0" dirty="0">
              <a:solidFill>
                <a:srgbClr val="428D95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BFA0592-D562-DE8B-9F10-A45571499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849" y="1496290"/>
            <a:ext cx="6341569" cy="2354257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B9A359AC-AAA2-03E2-8BF9-DB309BCE1AF2}"/>
              </a:ext>
            </a:extLst>
          </p:cNvPr>
          <p:cNvSpPr/>
          <p:nvPr/>
        </p:nvSpPr>
        <p:spPr>
          <a:xfrm>
            <a:off x="780176" y="4202884"/>
            <a:ext cx="9043332" cy="163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Zadání pro VŠ je pokračovat v nárůstu a vyrovnávání stáleného o 12b.p. nižšího podílu, tomu však dosud neodpovídá finanční zajištění a naprosto absentuje úvaha o potřebných oborech  VŠ vzdělávání</a:t>
            </a:r>
          </a:p>
          <a:p>
            <a:pPr algn="ctr"/>
            <a:r>
              <a:rPr lang="cs-CZ" dirty="0"/>
              <a:t>Rozhodující by zde měla být schopnost konkurence a to mezinárodní, ČR je zemí exportně orientovanou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83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snímek obrazovky, číslo, software">
            <a:extLst>
              <a:ext uri="{FF2B5EF4-FFF2-40B4-BE49-F238E27FC236}">
                <a16:creationId xmlns:a16="http://schemas.microsoft.com/office/drawing/2014/main" id="{76F3C612-43DE-42AD-71C8-EC1487245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5" y="0"/>
            <a:ext cx="9144000" cy="5144655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8B9AFFC9-65F4-E6FB-95DA-6F52F39CE92B}"/>
              </a:ext>
            </a:extLst>
          </p:cNvPr>
          <p:cNvSpPr/>
          <p:nvPr/>
        </p:nvSpPr>
        <p:spPr>
          <a:xfrm>
            <a:off x="841972" y="5432079"/>
            <a:ext cx="8745648" cy="1131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Dlouhodobě upozorňujeme na rozdílný objektivně možný přístup škol k různým zdrojům financování – přímá závislost na oblast ON </a:t>
            </a:r>
          </a:p>
        </p:txBody>
      </p:sp>
    </p:spTree>
    <p:extLst>
      <p:ext uri="{BB962C8B-B14F-4D97-AF65-F5344CB8AC3E}">
        <p14:creationId xmlns:p14="http://schemas.microsoft.com/office/powerpoint/2010/main" val="31555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0F022-C482-4F69-2483-9FBB93952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144855"/>
            <a:ext cx="8596668" cy="72427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5" name="Zástupný obsah 4" descr="Obsah obrázku text, snímek obrazovky, řada/pruh, Vykreslený graf">
            <a:extLst>
              <a:ext uri="{FF2B5EF4-FFF2-40B4-BE49-F238E27FC236}">
                <a16:creationId xmlns:a16="http://schemas.microsoft.com/office/drawing/2014/main" id="{CBB341E5-9ECB-7564-3AF4-6A7A9DA82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50" y="244475"/>
            <a:ext cx="7884937" cy="4182670"/>
          </a:xfr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54899E3-97CF-B3EB-FC0F-A068E2E4613A}"/>
              </a:ext>
            </a:extLst>
          </p:cNvPr>
          <p:cNvSpPr/>
          <p:nvPr/>
        </p:nvSpPr>
        <p:spPr>
          <a:xfrm flipH="1">
            <a:off x="1033550" y="4906978"/>
            <a:ext cx="619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6113DC2-DF06-D289-4AB9-24779902C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245648"/>
              </p:ext>
            </p:extLst>
          </p:nvPr>
        </p:nvGraphicFramePr>
        <p:xfrm>
          <a:off x="1903006" y="4397853"/>
          <a:ext cx="5557049" cy="2225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9214">
                  <a:extLst>
                    <a:ext uri="{9D8B030D-6E8A-4147-A177-3AD203B41FA5}">
                      <a16:colId xmlns:a16="http://schemas.microsoft.com/office/drawing/2014/main" val="3075227694"/>
                    </a:ext>
                  </a:extLst>
                </a:gridCol>
                <a:gridCol w="1245945">
                  <a:extLst>
                    <a:ext uri="{9D8B030D-6E8A-4147-A177-3AD203B41FA5}">
                      <a16:colId xmlns:a16="http://schemas.microsoft.com/office/drawing/2014/main" val="722963830"/>
                    </a:ext>
                  </a:extLst>
                </a:gridCol>
                <a:gridCol w="1245945">
                  <a:extLst>
                    <a:ext uri="{9D8B030D-6E8A-4147-A177-3AD203B41FA5}">
                      <a16:colId xmlns:a16="http://schemas.microsoft.com/office/drawing/2014/main" val="2501435885"/>
                    </a:ext>
                  </a:extLst>
                </a:gridCol>
                <a:gridCol w="1245945">
                  <a:extLst>
                    <a:ext uri="{9D8B030D-6E8A-4147-A177-3AD203B41FA5}">
                      <a16:colId xmlns:a16="http://schemas.microsoft.com/office/drawing/2014/main" val="1533683866"/>
                    </a:ext>
                  </a:extLst>
                </a:gridCol>
              </a:tblGrid>
              <a:tr h="3491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Výdaje na 1 žáka/studenta v r. 2019</a:t>
                      </a:r>
                      <a:endParaRPr lang="pl-PL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7397314"/>
                  </a:ext>
                </a:extLst>
              </a:tr>
              <a:tr h="12069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238942"/>
                  </a:ext>
                </a:extLst>
              </a:tr>
              <a:tr h="46331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Výdaje NIV+INV </a:t>
                      </a:r>
                      <a:br>
                        <a:rPr lang="cs-CZ" sz="1100" u="none" strike="noStrike">
                          <a:effectLst/>
                        </a:rPr>
                      </a:br>
                      <a:r>
                        <a:rPr lang="cs-CZ" sz="1100" u="none" strike="noStrike">
                          <a:effectLst/>
                        </a:rPr>
                        <a:t>(mil. Kč)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Počet žáků/std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Výdaje na 1 ž/std (Kč)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1854618"/>
                  </a:ext>
                </a:extLst>
              </a:tr>
              <a:tr h="234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Předškolní vzdělávání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27 876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365 000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76 400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082889"/>
                  </a:ext>
                </a:extLst>
              </a:tr>
              <a:tr h="234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Základní školy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97 199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953 000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102 000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56148"/>
                  </a:ext>
                </a:extLst>
              </a:tr>
              <a:tr h="12069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Gymnázia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10 538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131 000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80 400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1819778"/>
                  </a:ext>
                </a:extLst>
              </a:tr>
              <a:tr h="234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Střední školy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33 900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424 000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80 000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734221"/>
                  </a:ext>
                </a:extLst>
              </a:tr>
              <a:tr h="12069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VOŠ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584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18 000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32 400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8004256"/>
                  </a:ext>
                </a:extLst>
              </a:tr>
              <a:tr h="12069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VVŠ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26 529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267 000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99 400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32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78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640D851-5135-F33E-5E89-22F478BA3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57260"/>
              </p:ext>
            </p:extLst>
          </p:nvPr>
        </p:nvGraphicFramePr>
        <p:xfrm>
          <a:off x="642797" y="110170"/>
          <a:ext cx="9327466" cy="5979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380">
                  <a:extLst>
                    <a:ext uri="{9D8B030D-6E8A-4147-A177-3AD203B41FA5}">
                      <a16:colId xmlns:a16="http://schemas.microsoft.com/office/drawing/2014/main" val="3363858851"/>
                    </a:ext>
                  </a:extLst>
                </a:gridCol>
                <a:gridCol w="4217279">
                  <a:extLst>
                    <a:ext uri="{9D8B030D-6E8A-4147-A177-3AD203B41FA5}">
                      <a16:colId xmlns:a16="http://schemas.microsoft.com/office/drawing/2014/main" val="2165315107"/>
                    </a:ext>
                  </a:extLst>
                </a:gridCol>
                <a:gridCol w="824223">
                  <a:extLst>
                    <a:ext uri="{9D8B030D-6E8A-4147-A177-3AD203B41FA5}">
                      <a16:colId xmlns:a16="http://schemas.microsoft.com/office/drawing/2014/main" val="2995109525"/>
                    </a:ext>
                  </a:extLst>
                </a:gridCol>
                <a:gridCol w="164846">
                  <a:extLst>
                    <a:ext uri="{9D8B030D-6E8A-4147-A177-3AD203B41FA5}">
                      <a16:colId xmlns:a16="http://schemas.microsoft.com/office/drawing/2014/main" val="2708288393"/>
                    </a:ext>
                  </a:extLst>
                </a:gridCol>
                <a:gridCol w="824223">
                  <a:extLst>
                    <a:ext uri="{9D8B030D-6E8A-4147-A177-3AD203B41FA5}">
                      <a16:colId xmlns:a16="http://schemas.microsoft.com/office/drawing/2014/main" val="1528921034"/>
                    </a:ext>
                  </a:extLst>
                </a:gridCol>
                <a:gridCol w="824223">
                  <a:extLst>
                    <a:ext uri="{9D8B030D-6E8A-4147-A177-3AD203B41FA5}">
                      <a16:colId xmlns:a16="http://schemas.microsoft.com/office/drawing/2014/main" val="1492428050"/>
                    </a:ext>
                  </a:extLst>
                </a:gridCol>
                <a:gridCol w="164846">
                  <a:extLst>
                    <a:ext uri="{9D8B030D-6E8A-4147-A177-3AD203B41FA5}">
                      <a16:colId xmlns:a16="http://schemas.microsoft.com/office/drawing/2014/main" val="1736663635"/>
                    </a:ext>
                  </a:extLst>
                </a:gridCol>
                <a:gridCol w="824223">
                  <a:extLst>
                    <a:ext uri="{9D8B030D-6E8A-4147-A177-3AD203B41FA5}">
                      <a16:colId xmlns:a16="http://schemas.microsoft.com/office/drawing/2014/main" val="3826824000"/>
                    </a:ext>
                  </a:extLst>
                </a:gridCol>
                <a:gridCol w="824223">
                  <a:extLst>
                    <a:ext uri="{9D8B030D-6E8A-4147-A177-3AD203B41FA5}">
                      <a16:colId xmlns:a16="http://schemas.microsoft.com/office/drawing/2014/main" val="323491628"/>
                    </a:ext>
                  </a:extLst>
                </a:gridCol>
              </a:tblGrid>
              <a:tr h="299905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2021 PODÍL A+K NA NÁKLADECH A VÝNOSECH VVŠ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771994142"/>
                  </a:ext>
                </a:extLst>
              </a:tr>
              <a:tr h="35008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600" u="none" strike="noStrike">
                          <a:effectLst/>
                        </a:rPr>
                        <a:t>A+K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600" u="none" strike="noStrike">
                          <a:effectLst/>
                        </a:rPr>
                        <a:t>výnosy </a:t>
                      </a:r>
                      <a:br>
                        <a:rPr lang="cs-CZ" sz="600" u="none" strike="noStrike">
                          <a:effectLst/>
                        </a:rPr>
                      </a:br>
                      <a:r>
                        <a:rPr lang="cs-CZ" sz="600" u="none" strike="noStrike">
                          <a:effectLst/>
                        </a:rPr>
                        <a:t>bez prodeje majetku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600" u="none" strike="noStrike">
                          <a:effectLst/>
                        </a:rPr>
                        <a:t>% A+K </a:t>
                      </a:r>
                      <a:br>
                        <a:rPr lang="cs-CZ" sz="600" u="none" strike="noStrike">
                          <a:effectLst/>
                        </a:rPr>
                      </a:br>
                      <a:r>
                        <a:rPr lang="cs-CZ" sz="600" u="none" strike="noStrike">
                          <a:effectLst/>
                        </a:rPr>
                        <a:t>z výnosů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600" u="none" strike="noStrike">
                          <a:effectLst/>
                        </a:rPr>
                        <a:t>náklady </a:t>
                      </a:r>
                      <a:br>
                        <a:rPr lang="cs-CZ" sz="600" u="none" strike="noStrike">
                          <a:effectLst/>
                        </a:rPr>
                      </a:br>
                      <a:r>
                        <a:rPr lang="cs-CZ" sz="600" u="none" strike="noStrike">
                          <a:effectLst/>
                        </a:rPr>
                        <a:t>bez odpisů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600" u="none" strike="noStrike">
                          <a:effectLst/>
                        </a:rPr>
                        <a:t>% A+K </a:t>
                      </a:r>
                      <a:br>
                        <a:rPr lang="cs-CZ" sz="600" u="none" strike="noStrike">
                          <a:effectLst/>
                        </a:rPr>
                      </a:br>
                      <a:r>
                        <a:rPr lang="cs-CZ" sz="600" u="none" strike="noStrike">
                          <a:effectLst/>
                        </a:rPr>
                        <a:t>z nákladů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/>
                </a:tc>
                <a:extLst>
                  <a:ext uri="{0D108BD9-81ED-4DB2-BD59-A6C34878D82A}">
                    <a16:rowId xmlns:a16="http://schemas.microsoft.com/office/drawing/2014/main" val="1818651774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Univerzita Karlova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3 719 851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12 443 136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30%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11 357 895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914476305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12000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Jihočeská univerzita v Českých Budějovicích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628 791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1 839 433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1 660 905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38%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3204689085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13000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Univerzita Jana Evangelisty Purkyně v Ústí nad Labem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466 728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1 080 140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955 892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49%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599022791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14000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Masarykova univerzita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2 319 718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7 585 954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6 848 533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026913220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15000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Univerzita Palackého v Olomouci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1 330 843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4 516 305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29%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4 060 446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051102665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16000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Veterinární a farmaceutická univerzita Brno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308 594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838 391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37%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723 125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62495044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17000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Ostravská univerzita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555 227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1 250 296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44%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1 138 380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49%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969861228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18000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Univerzita Hradec Králové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344 285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932 415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37%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842 974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719273559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19000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Slezská univerzita v Opavě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293 685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595 803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49%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524 505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56%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983700906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České vysoké učení technické v Praze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1 745 271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6 870 572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25%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5 969 746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29%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752872425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22000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Vysoká škola chemicko-technologická v Praze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490 468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1 947 883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25%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1 909 663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26%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578108397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23000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Západočeská univerzita v Plzni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748 440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2 524 438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30%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2 160 564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35%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522011928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24000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Technická univerzita v Liberci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431 134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1 418 474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30%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1 231 011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35%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582729727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25000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Univerzita Pardubice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516 075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1 558 341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1 350 940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38%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55313257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26000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Vysoké učení technické v Brně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1 385 958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4 697 223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30%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4 118 555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34%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699297724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27000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Vysoká škola báňská - Technická univerzita Ostrava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921 036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3 370 599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2 901 250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32%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3973637629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28000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</a:rPr>
                        <a:t>Univerzita Tomáše Bati ve Zlíně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619 080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1 437 206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1 219 666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387500247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31000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Vysoká škola ekonomická v Praze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728 170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1 663 291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44%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1 594 172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46%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14554239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41000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Česká zemědělská univerzita v Praze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1 029 798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3 171 254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32%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2 825 944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36%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255992235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43000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Mendelova univerzita v Brně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603 263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2 252 444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1 981 701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30%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3568116876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51000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Akademie múzických umění v Praze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347 061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613 609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57%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579 132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60%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4235537433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52000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Akademie výtvarných umění v Praze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96 435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158 241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152 883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818661581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53000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Vysoká škola uměleckoprůmyslová v Praze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139 744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243 924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57%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235 210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59%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1486329587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54000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Janáčkova akademie múzických umění v Brně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200 248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329 076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287 504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70%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19613476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55000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Vysoká škola polytechnická Jihlava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120 155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197 234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179 562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67%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2088588684"/>
                  </a:ext>
                </a:extLst>
              </a:tr>
              <a:tr h="2405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56000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1" marR="5601" marT="5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Vysoká škola technická a ekonomická v Českých Budějovicích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08" marR="5601" marT="56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161 160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262 514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242 732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66%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3581711792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20 251 220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63 798 196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57 052 889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35%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4022180014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median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35%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median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1" marR="5601" marT="5601" marB="0" anchor="b"/>
                </a:tc>
                <a:extLst>
                  <a:ext uri="{0D108BD9-81ED-4DB2-BD59-A6C34878D82A}">
                    <a16:rowId xmlns:a16="http://schemas.microsoft.com/office/drawing/2014/main" val="4005673286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99E847B3-D093-2350-1DA8-55CBBB7B106F}"/>
              </a:ext>
            </a:extLst>
          </p:cNvPr>
          <p:cNvSpPr/>
          <p:nvPr/>
        </p:nvSpPr>
        <p:spPr>
          <a:xfrm>
            <a:off x="986828" y="6089699"/>
            <a:ext cx="8872396" cy="768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Podíl příspěvku na vzdělávání (A+K) je vůči ostatním zdrojům neúměrně nízký 40:60, poměr by měl být minimálně vyrovnaný, ne-li 60:40 – prvotním úkolem VŠ je vzdělávání, jsme vrcholná část vzdělávací </a:t>
            </a:r>
            <a:r>
              <a:rPr lang="cs-CZ" dirty="0" err="1"/>
              <a:t>soustvy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78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00C1C-0067-C2A6-35E7-D72EAE39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117695"/>
            <a:ext cx="8596668" cy="11769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7" name="Zástupný obsah 6" descr="Obsah obrázku text, snímek obrazovky, číslo, Písmo">
            <a:extLst>
              <a:ext uri="{FF2B5EF4-FFF2-40B4-BE49-F238E27FC236}">
                <a16:creationId xmlns:a16="http://schemas.microsoft.com/office/drawing/2014/main" id="{89F79CF6-4AA8-EFBE-BFB0-D89ACBDB71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27" y="0"/>
            <a:ext cx="7831247" cy="3177766"/>
          </a:xfrm>
        </p:spPr>
      </p:pic>
      <p:pic>
        <p:nvPicPr>
          <p:cNvPr id="9" name="Obrázek 8" descr="Obsah obrázku text, snímek obrazovky, Písmo, číslo">
            <a:extLst>
              <a:ext uri="{FF2B5EF4-FFF2-40B4-BE49-F238E27FC236}">
                <a16:creationId xmlns:a16="http://schemas.microsoft.com/office/drawing/2014/main" id="{1776A56E-E269-6658-856D-B859136F3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99" y="3295461"/>
            <a:ext cx="7903676" cy="3215508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FF893863-63A9-9266-9992-9FF34778AC02}"/>
              </a:ext>
            </a:extLst>
          </p:cNvPr>
          <p:cNvSpPr/>
          <p:nvPr/>
        </p:nvSpPr>
        <p:spPr>
          <a:xfrm>
            <a:off x="8682273" y="543208"/>
            <a:ext cx="2598345" cy="5558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Pouze 6 VVŠ má tarify bez rozpětí jednotlivých tříd.</a:t>
            </a:r>
          </a:p>
          <a:p>
            <a:pPr algn="ctr"/>
            <a:r>
              <a:rPr lang="cs-CZ" dirty="0"/>
              <a:t>Jasná enormní závislost na pohyblivých složkách mzdy – osobní hodnocení v rozpětí  50-250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Nutno doplnit o reálný podíl A+K x DKRVO na mzdových fondech</a:t>
            </a:r>
          </a:p>
        </p:txBody>
      </p:sp>
    </p:spTree>
    <p:extLst>
      <p:ext uri="{BB962C8B-B14F-4D97-AF65-F5344CB8AC3E}">
        <p14:creationId xmlns:p14="http://schemas.microsoft.com/office/powerpoint/2010/main" val="280146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7D91C-67CA-D72F-1C82-72F6A59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253497"/>
            <a:ext cx="8596668" cy="8193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5" name="Zástupný obsah 4" descr="Obsah obrázku text, snímek obrazovky, řada/pruh, Písmo">
            <a:extLst>
              <a:ext uri="{FF2B5EF4-FFF2-40B4-BE49-F238E27FC236}">
                <a16:creationId xmlns:a16="http://schemas.microsoft.com/office/drawing/2014/main" id="{A3445415-DAFD-BDB6-EEB8-3DAE8433FD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0"/>
            <a:ext cx="7252973" cy="3702867"/>
          </a:xfrm>
        </p:spPr>
      </p:pic>
      <p:pic>
        <p:nvPicPr>
          <p:cNvPr id="7" name="Obrázek 6" descr="Obsah obrázku text, snímek obrazovky, Písmo, řada/pruh">
            <a:extLst>
              <a:ext uri="{FF2B5EF4-FFF2-40B4-BE49-F238E27FC236}">
                <a16:creationId xmlns:a16="http://schemas.microsoft.com/office/drawing/2014/main" id="{23C018B5-03B7-6F68-F184-8FCD42B193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3702868"/>
            <a:ext cx="7252973" cy="315513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D10A4620-295A-DEF9-CF2F-584530137EB6}"/>
              </a:ext>
            </a:extLst>
          </p:cNvPr>
          <p:cNvSpPr/>
          <p:nvPr/>
        </p:nvSpPr>
        <p:spPr>
          <a:xfrm>
            <a:off x="8311081" y="851026"/>
            <a:ext cx="1720159" cy="4943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Optimální počet studentů na AP není regulován, úvaha o zahrnutí do standardů SP musí respektovat specifika fakultních klastrů (SP)</a:t>
            </a:r>
          </a:p>
        </p:txBody>
      </p:sp>
    </p:spTree>
    <p:extLst>
      <p:ext uri="{BB962C8B-B14F-4D97-AF65-F5344CB8AC3E}">
        <p14:creationId xmlns:p14="http://schemas.microsoft.com/office/powerpoint/2010/main" val="176706773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1117</Words>
  <Application>Microsoft Office PowerPoint</Application>
  <PresentationFormat>Širokoúhlá obrazovka</PresentationFormat>
  <Paragraphs>317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Ekonomické informace</vt:lpstr>
      <vt:lpstr>OBSAH</vt:lpstr>
      <vt:lpstr>Mzdová komise MŠMT jednání 10.5. 2023</vt:lpstr>
      <vt:lpstr>Doplnění analytické části materiálu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Kulatý stůl k problematice financování VŠ – Brno 12.5.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Ekonomické informace</dc:title>
  <dc:creator>Lenka Valová</dc:creator>
  <cp:lastModifiedBy>Lenka Valová</cp:lastModifiedBy>
  <cp:revision>2</cp:revision>
  <dcterms:created xsi:type="dcterms:W3CDTF">2023-04-15T13:31:19Z</dcterms:created>
  <dcterms:modified xsi:type="dcterms:W3CDTF">2023-05-16T10:21:08Z</dcterms:modified>
</cp:coreProperties>
</file>