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15. 6. 2023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18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15. 6. 2023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11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15. 6. 2023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36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15. 6. 2023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98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15. 6. 2023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64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15. 6. 2023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46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15. 6. 2023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65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15. 6. 2023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08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15. 6. 2023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17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15. 6. 2023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77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7957-3D90-42AE-9676-26E96E404F30}" type="datetimeFigureOut">
              <a:rPr lang="cs-CZ" smtClean="0"/>
              <a:t>15. 6. 2023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9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67957-3D90-42AE-9676-26E96E404F30}" type="datetimeFigureOut">
              <a:rPr lang="cs-CZ" smtClean="0"/>
              <a:t>15. 6. 2023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E82D7-47A5-4A55-854A-9F35C3C74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7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Legislativní informace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Doc. Ing. JAN ROUPEC, Ph.D.</a:t>
            </a:r>
          </a:p>
          <a:p>
            <a:r>
              <a:rPr lang="cs-CZ" dirty="0" smtClean="0"/>
              <a:t>JUDr. Ing. Mgr. MAREK HODULÍK</a:t>
            </a:r>
          </a:p>
          <a:p>
            <a:endParaRPr lang="cs-CZ" dirty="0"/>
          </a:p>
          <a:p>
            <a:r>
              <a:rPr lang="cs-CZ" dirty="0" smtClean="0"/>
              <a:t>Sněm RVŠ </a:t>
            </a:r>
          </a:p>
          <a:p>
            <a:r>
              <a:rPr lang="cs-CZ" dirty="0" smtClean="0"/>
              <a:t>15. 06. 2023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03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cs-CZ" dirty="0" smtClean="0"/>
              <a:t>LK RVŠ - projednávaná agenda od posledního Sněmu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Zákon o vysokých školách</a:t>
            </a:r>
          </a:p>
          <a:p>
            <a:r>
              <a:rPr lang="cs-CZ" b="1" dirty="0" smtClean="0"/>
              <a:t>Zákon o kybernetické bezpečnosti</a:t>
            </a:r>
          </a:p>
          <a:p>
            <a:r>
              <a:rPr lang="cs-CZ" b="1" dirty="0" smtClean="0"/>
              <a:t>Zákoník práce </a:t>
            </a:r>
          </a:p>
          <a:p>
            <a:r>
              <a:rPr lang="cs-CZ" b="1" dirty="0" smtClean="0"/>
              <a:t>Zákon o vstupu a pobytu cizinců (cizinecký zákon)</a:t>
            </a:r>
          </a:p>
          <a:p>
            <a:r>
              <a:rPr lang="cs-CZ" b="1" dirty="0" smtClean="0"/>
              <a:t>Dílčí změna Statutu RVŠ</a:t>
            </a:r>
          </a:p>
          <a:p>
            <a:endParaRPr lang="cs-CZ" i="1" dirty="0" smtClean="0"/>
          </a:p>
          <a:p>
            <a:r>
              <a:rPr lang="cs-CZ" i="1" dirty="0" smtClean="0"/>
              <a:t>MATERIÁLY PRŮBĚŽNĚ ZASÍLÁNY ČLENŮM P RVŠ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5844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00182"/>
          </a:xfrm>
        </p:spPr>
        <p:txBody>
          <a:bodyPr/>
          <a:lstStyle/>
          <a:p>
            <a:pPr algn="ctr"/>
            <a:r>
              <a:rPr lang="cs-CZ" dirty="0" smtClean="0"/>
              <a:t>Návrh na změnu Statutu RVŠ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9120" y="1100182"/>
            <a:ext cx="8097520" cy="553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1"/>
            <a:ext cx="10515600" cy="985520"/>
          </a:xfrm>
        </p:spPr>
        <p:txBody>
          <a:bodyPr/>
          <a:lstStyle/>
          <a:p>
            <a:pPr algn="ctr"/>
            <a:r>
              <a:rPr lang="cs-CZ" dirty="0" smtClean="0"/>
              <a:t>Návrh na změnu Statutu RVŠ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4970" y="1178560"/>
            <a:ext cx="9018550" cy="5380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2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5520"/>
          </a:xfrm>
        </p:spPr>
        <p:txBody>
          <a:bodyPr/>
          <a:lstStyle/>
          <a:p>
            <a:pPr algn="ctr"/>
            <a:r>
              <a:rPr lang="cs-CZ" dirty="0" smtClean="0"/>
              <a:t>Návrh na změnu Statutu RVŠ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774" y="985521"/>
            <a:ext cx="10227125" cy="5394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97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5520"/>
          </a:xfrm>
        </p:spPr>
        <p:txBody>
          <a:bodyPr/>
          <a:lstStyle/>
          <a:p>
            <a:pPr algn="ctr"/>
            <a:r>
              <a:rPr lang="cs-CZ" dirty="0" smtClean="0"/>
              <a:t>Novelizace Statutu RVŠ – plánovaná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Předpokládaný postup:</a:t>
            </a:r>
          </a:p>
          <a:p>
            <a:r>
              <a:rPr lang="cs-CZ" dirty="0" smtClean="0"/>
              <a:t>úprava stávajícího textu (nikoli zcela nový text)</a:t>
            </a:r>
          </a:p>
          <a:p>
            <a:r>
              <a:rPr lang="cs-CZ" dirty="0" smtClean="0"/>
              <a:t>sběr připomínek: 	do 21. 8. 2023</a:t>
            </a:r>
          </a:p>
          <a:p>
            <a:r>
              <a:rPr lang="cs-CZ" dirty="0" smtClean="0"/>
              <a:t>projednání v LK+: 	24. 8. (25. 8.) 2023</a:t>
            </a:r>
          </a:p>
          <a:p>
            <a:r>
              <a:rPr lang="cs-CZ" dirty="0" smtClean="0"/>
              <a:t>finalizace:			do 30. 8. 2023</a:t>
            </a:r>
          </a:p>
          <a:p>
            <a:r>
              <a:rPr lang="cs-CZ" dirty="0" smtClean="0"/>
              <a:t>rozeslání:			11. 9. 2023 (nejpozději 14. 9.)</a:t>
            </a:r>
          </a:p>
          <a:p>
            <a:r>
              <a:rPr lang="cs-CZ" dirty="0" smtClean="0"/>
              <a:t>sněm:			21. 9.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7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/>
              <a:t>Děkuji za pozornost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39440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6424</TotalTime>
  <Words>102</Words>
  <Application>Microsoft Office PowerPoint</Application>
  <PresentationFormat>Širokoúhlá obrazovka</PresentationFormat>
  <Paragraphs>28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Legislativní informace</vt:lpstr>
      <vt:lpstr>LK RVŠ - projednávaná agenda od posledního Sněmu</vt:lpstr>
      <vt:lpstr>Návrh na změnu Statutu RVŠ</vt:lpstr>
      <vt:lpstr>Návrh na změnu Statutu RVŠ</vt:lpstr>
      <vt:lpstr>Návrh na změnu Statutu RVŠ</vt:lpstr>
      <vt:lpstr>Novelizace Statutu RVŠ – plánovaná</vt:lpstr>
      <vt:lpstr>Prezentace aplikace PowerPoint</vt:lpstr>
    </vt:vector>
  </TitlesOfParts>
  <Company>Your System spol. s 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Novela zákoníku práce</dc:title>
  <dc:creator>user</dc:creator>
  <cp:lastModifiedBy>jroupec</cp:lastModifiedBy>
  <cp:revision>57</cp:revision>
  <dcterms:created xsi:type="dcterms:W3CDTF">2022-10-12T18:17:19Z</dcterms:created>
  <dcterms:modified xsi:type="dcterms:W3CDTF">2023-06-15T03:14:07Z</dcterms:modified>
</cp:coreProperties>
</file>