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324" r:id="rId5"/>
    <p:sldId id="260" r:id="rId6"/>
    <p:sldId id="283" r:id="rId7"/>
    <p:sldId id="322" r:id="rId8"/>
    <p:sldId id="325" r:id="rId9"/>
    <p:sldId id="29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D2CDC8"/>
    <a:srgbClr val="6E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7D3D-3BDB-450B-AACA-E882FDE4516E}" type="datetimeFigureOut">
              <a:rPr lang="sk-SK" smtClean="0"/>
              <a:t>13. 12. 2022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13036-F1F9-4729-9BB8-68F57D074D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12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94B52-B912-47FE-946A-082B17526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EE891-8C33-41DA-9189-B92B6E777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1BA03E-E628-4EBE-987D-41CBBD23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7168-25EC-4714-A49B-2504B4C5D742}" type="datetime1">
              <a:rPr lang="sk-SK" smtClean="0"/>
              <a:t>13. 12. 2022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27CD99-92BD-4F61-A950-65CEE926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8C7BE1-DC3D-4B05-9D0C-2983079C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7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1D8CD-48D2-47C7-A3C0-195F534E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F4B6611-FCD2-4A61-A3C9-BC4D737D4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40029A-68FB-485A-8179-CA440A75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6A4-1593-482E-A552-34DCA541FF73}" type="datetime1">
              <a:rPr lang="sk-SK" smtClean="0"/>
              <a:t>13. 12. 2022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74EF2B4-2481-46B1-A170-066B6CA5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296C96-F2B1-42EE-9D17-B79F3A1F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5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DF12CF-A822-4FFF-BADC-2D0793D28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5D3BE7C-E660-412E-859C-69888F73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4A1884-07F2-4C15-9301-CDE8E6B3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553-6A83-4267-B1A4-F925C18E1202}" type="datetime1">
              <a:rPr lang="sk-SK" smtClean="0"/>
              <a:t>13. 12. 2022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6AE611-BEC5-4A16-8C2F-222D0CB2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8A96AE-9521-4CCC-852E-A7E9875E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39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1D00E-DC37-48CB-9F2C-04B1D28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18AD9C-B454-4D1F-BBA6-DB69C4A2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307B22-E95A-418C-B96F-2B376A28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DAC-DA1F-4C21-ABCB-066C63A17804}" type="datetime1">
              <a:rPr lang="sk-SK" smtClean="0"/>
              <a:t>13. 12. 2022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854FD1-5614-47BE-98AE-779466C8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617276-B547-4D81-A9C8-6B62010A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47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D78C2-C2AE-4D92-9964-47A07B4E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1F6D72-D4E2-4D3F-98D6-719A6DBE5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0FE431-2423-4856-9488-20C6C38A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62-FC5D-44A8-A045-EEE716D4729F}" type="datetime1">
              <a:rPr lang="sk-SK" smtClean="0"/>
              <a:t>13. 12. 2022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BB1750-AE79-4DE6-81CD-B4A64873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26A8ED-8947-4C22-97FE-D5FDD39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4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647B0-DF10-4DA3-B291-7816370B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E7635-9223-448C-B675-67B9856D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7018F5-2C0F-4C24-9DD9-06E3AF6DF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811E39-FD80-434A-A4C0-0449C01C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36CF-D756-4C41-9618-01CE17F198AE}" type="datetime1">
              <a:rPr lang="sk-SK" smtClean="0"/>
              <a:t>13. 12. 2022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439E24F-E84A-403C-A777-AF9DC8EA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B33518-2551-4C13-87D0-9F65A8A2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37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D7595-923C-42C4-9735-702409F0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81A91-E5CC-43E3-B74A-DF5E6B3A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C73D24-D1C0-4503-AD4C-5CAC9FDB0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35D505-29C8-431A-A7C0-11E0C93A6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088079B-3CAF-4DBE-A609-485C4D996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C0131B7-9FEC-4805-ABA4-2AB5BB3D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1532-E547-43F4-A0D5-82D1EAA2BCE9}" type="datetime1">
              <a:rPr lang="sk-SK" smtClean="0"/>
              <a:t>13. 12. 2022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6D7D727-9ECF-447A-9322-C0227229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BAB4258-32BA-4DC2-BD9E-56A41981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5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D3D64-9F2C-4012-B12C-C9A57307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954C99A-808D-4C62-B38B-22A294A0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5E1-6C55-4215-B012-3FCE810A6285}" type="datetime1">
              <a:rPr lang="sk-SK" smtClean="0"/>
              <a:t>13. 12. 2022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A1F201F-67E5-43D3-B987-E423003C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B432753-1954-4873-A1D6-002672D4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06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735C72A-9B58-4C2C-8E41-95C40BF0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29E5-B552-4209-8976-23CD1F5B8B44}" type="datetime1">
              <a:rPr lang="sk-SK" smtClean="0"/>
              <a:t>13. 12. 2022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F0CB12D-2448-4DD0-B6FD-EA67AE6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02B5533-B2D4-4153-A61A-BAFA7005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1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1993D-2823-4055-8297-65359C26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7606C0-ABDB-4402-9F22-51056F3C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6AD593-38C8-427A-8B95-4081DC3B1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956D462-256D-44A1-BD69-71C43A41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6833-F330-4A08-8E38-0C6E83F2A21F}" type="datetime1">
              <a:rPr lang="sk-SK" smtClean="0"/>
              <a:t>13. 12. 2022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9DD53-FD4A-4125-A21A-FE94868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AAB295B-99E3-48EB-A8FC-1E98D6C4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78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A6BE4-1AE4-468F-A554-37D74639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55095A8-2B0A-4E0F-95FB-485CD598E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A100D0-9343-4110-9AB4-583A145F8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ACB72B9-F839-4447-BFD2-638BDC5D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90D-146B-4606-BBF6-EE9375AFFC55}" type="datetime1">
              <a:rPr lang="sk-SK" smtClean="0"/>
              <a:t>13. 12. 2022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513866B-7EF0-4F77-8C72-ABCCB2D7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271B225-B75B-4C38-B1B8-52DB0C3A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9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5EF83D8-80D8-43EF-8214-7F1DED94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7AE93A-DC3E-4918-8ABC-CD9E3C9DF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6D6AD9-A401-427E-9C65-2AAFFC296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6149-265C-44FF-8FC5-A74881128B65}" type="datetime1">
              <a:rPr lang="sk-SK" smtClean="0"/>
              <a:t>13. 12. 2022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170ED0-8911-4759-B79E-4638820D1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7BD8121-4CEC-4CE3-A775-AA72778F0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E1BED95-CC7C-4BB8-A668-4E3580F68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866B80E-6476-4F94-8631-95167D9B0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3798"/>
            <a:ext cx="9144000" cy="1980156"/>
          </a:xfrm>
        </p:spPr>
        <p:txBody>
          <a:bodyPr>
            <a:noAutofit/>
          </a:bodyPr>
          <a:lstStyle/>
          <a:p>
            <a:r>
              <a:rPr lang="cs-CZ" sz="6600" b="1" dirty="0">
                <a:latin typeface="Source Sans"/>
              </a:rPr>
              <a:t>Informace ze </a:t>
            </a:r>
            <a:br>
              <a:rPr lang="cs-CZ" sz="6600" b="1" dirty="0">
                <a:latin typeface="Source Sans"/>
              </a:rPr>
            </a:br>
            <a:r>
              <a:rPr lang="cs-CZ" sz="6600" b="1" dirty="0">
                <a:latin typeface="Source Sans"/>
              </a:rPr>
              <a:t>Studentské komory RVŠ</a:t>
            </a:r>
            <a:endParaRPr lang="cs-CZ" sz="6600" b="1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1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2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Organizace komory.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Vyúčtování BM ESU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Přípravy oslav 30. výročí SK RVŠ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Memorandum o spolupráci se středokšoláky (podpis 22.11.)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Založení „Studentské konference ČR“ pro společná celostudentská témata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Personální změny v Předsednictvu SK RVŠ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Zaslání informací o aktivitě členů předsedům AS</a:t>
            </a: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3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056223" cy="4284697"/>
          </a:xfrm>
        </p:spPr>
        <p:txBody>
          <a:bodyPr/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CZEducon (O2)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Internacionalizace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(Evropské univerzity)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Virtuální mobility atd.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63C868-3AE0-492F-84D0-5C06B201F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r="13929"/>
          <a:stretch/>
        </p:blipFill>
        <p:spPr>
          <a:xfrm>
            <a:off x="4241074" y="2659723"/>
            <a:ext cx="4467498" cy="4198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2AB623-604B-4BC4-B5AF-1D57F1C71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83" y="1217162"/>
            <a:ext cx="3899717" cy="45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2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4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Situace zdražování kolejí.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1258005" cy="428469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k-SK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snesení: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SK RVŠ apeluje na vysoké školy, aby nepřenášely veškerou finanční zátěž spojenou se zvýšenou cenou energií na studentky a studenty.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Koleje mají sloužit jako dostupná alternativa k nájemnímu bydlení v univerzitních městech, kde tato možnost smazává nerovnosti k přístupu ke vzdělávání.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Při zvyšování cen kolejného a stravy by měly vysoké školy přijít s mechanismem pomoci ohroženým studentům a studentkám pomocí ubytovacího stipendia nebo stipendií na pomoc v tíživé finanční situaci.</a:t>
            </a:r>
          </a:p>
        </p:txBody>
      </p:sp>
    </p:spTree>
    <p:extLst>
      <p:ext uri="{BB962C8B-B14F-4D97-AF65-F5344CB8AC3E}">
        <p14:creationId xmlns:p14="http://schemas.microsoft.com/office/powerpoint/2010/main" val="284860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5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Podpora RVŠ Board Meetingu ESU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1258005" cy="428469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Vyúčtování BM meetingu: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Spoluúčast SK RVŠ z rezervy zatím </a:t>
            </a:r>
            <a:r>
              <a:rPr lang="en-US" b="1" dirty="0"/>
              <a:t>207 200</a:t>
            </a:r>
            <a:r>
              <a:rPr lang="cs-CZ" dirty="0"/>
              <a:t>,- </a:t>
            </a: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(strava v seminární části) + nemáme informace o cestovních nákladech funkcionářů ESU.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Celkové náklady na akci přes 2,5 mil Kč (CRP, poplatky, příspěvek uni a doplatek z rozpočtu SK RVŠ.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k-SK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snesení: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Předsednictvo RVŠ podle zásad hospodaření SK RVŠ navyšuje finanční prostředky na činnost SK RVŠ v roce 2023 o 200 000 Kč s ohledem na spolufinancování organizace prestižního Valného shromáždění ESU.</a:t>
            </a:r>
          </a:p>
        </p:txBody>
      </p:sp>
    </p:spTree>
    <p:extLst>
      <p:ext uri="{BB962C8B-B14F-4D97-AF65-F5344CB8AC3E}">
        <p14:creationId xmlns:p14="http://schemas.microsoft.com/office/powerpoint/2010/main" val="265498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6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Usnesení: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/>
          <a:lstStyle/>
          <a:p>
            <a:pPr marL="76200" lvl="0" indent="0">
              <a:lnSpc>
                <a:spcPct val="100000"/>
              </a:lnSpc>
              <a:buNone/>
            </a:pPr>
            <a:r>
              <a:rPr lang="cs-CZ" dirty="0"/>
              <a:t>Předsednictvo Rady vysokých škol bere na vědomí informace ze Studentské komory RVŠ.</a:t>
            </a:r>
          </a:p>
        </p:txBody>
      </p:sp>
    </p:spTree>
    <p:extLst>
      <p:ext uri="{BB962C8B-B14F-4D97-AF65-F5344CB8AC3E}">
        <p14:creationId xmlns:p14="http://schemas.microsoft.com/office/powerpoint/2010/main" val="149348657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AF5DB507FED84FB090BBCCF42AAC8C" ma:contentTypeVersion="10" ma:contentTypeDescription="Vytvoří nový dokument" ma:contentTypeScope="" ma:versionID="cbd0c0998c83adfcf2fd4510dfcc85f4">
  <xsd:schema xmlns:xsd="http://www.w3.org/2001/XMLSchema" xmlns:xs="http://www.w3.org/2001/XMLSchema" xmlns:p="http://schemas.microsoft.com/office/2006/metadata/properties" xmlns:ns2="8ee1e0a6-e8cd-4dfb-ba53-78941a9b0610" targetNamespace="http://schemas.microsoft.com/office/2006/metadata/properties" ma:root="true" ma:fieldsID="39c6d9cdf4636562186268d92bd27ae1" ns2:_="">
    <xsd:import namespace="8ee1e0a6-e8cd-4dfb-ba53-78941a9b0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1e0a6-e8cd-4dfb-ba53-78941a9b0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B98DAF-0C7A-4EDF-8F98-2F68985A5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1e0a6-e8cd-4dfb-ba53-78941a9b0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E804A8-955B-4E5B-9177-A924F4B845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18C7C6-3F26-420D-8FC3-BC27BA438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274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Source Sans</vt:lpstr>
      <vt:lpstr>Source Sans Pro</vt:lpstr>
      <vt:lpstr>Source Sans Pro SemiBold</vt:lpstr>
      <vt:lpstr>Motív Office</vt:lpstr>
      <vt:lpstr>Informace ze  Studentské komory RVŠ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Plénum</dc:title>
  <dc:creator>Horváth Martin (188427)</dc:creator>
  <cp:lastModifiedBy>Michaela Schwarzová</cp:lastModifiedBy>
  <cp:revision>87</cp:revision>
  <dcterms:created xsi:type="dcterms:W3CDTF">2022-02-01T08:48:37Z</dcterms:created>
  <dcterms:modified xsi:type="dcterms:W3CDTF">2022-12-13T14:58:51Z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0x0101003CAF5DB507FED84FB090BBCCF42AAC8C</vt:lpwstr>
  </property>
</Properties>
</file>